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9" r:id="rId2"/>
    <p:sldMasterId id="2147483681" r:id="rId3"/>
  </p:sldMasterIdLst>
  <p:notesMasterIdLst>
    <p:notesMasterId r:id="rId13"/>
  </p:notesMasterIdLst>
  <p:sldIdLst>
    <p:sldId id="355" r:id="rId4"/>
    <p:sldId id="261" r:id="rId5"/>
    <p:sldId id="357" r:id="rId6"/>
    <p:sldId id="264" r:id="rId7"/>
    <p:sldId id="284" r:id="rId8"/>
    <p:sldId id="266" r:id="rId9"/>
    <p:sldId id="359" r:id="rId10"/>
    <p:sldId id="299" r:id="rId11"/>
    <p:sldId id="260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FF85"/>
    <a:srgbClr val="FFFF00"/>
    <a:srgbClr val="DEEDED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148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BC454-DDE1-4AED-ACAE-F19843B999F5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8689A1-CBC7-4305-81B9-543B411EC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43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5C5BD3-70EF-4C81-AC92-C9BD14DB92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890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1803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042661" y="666492"/>
            <a:ext cx="2520000" cy="33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897691" y="4159970"/>
            <a:ext cx="1664971" cy="22199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690959" y="1806532"/>
            <a:ext cx="1664971" cy="22199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369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548680"/>
            <a:ext cx="9144000" cy="5760640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881908" y="260650"/>
            <a:ext cx="1944216" cy="63367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970140" y="260650"/>
            <a:ext cx="1944216" cy="63367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7058372" y="260650"/>
            <a:ext cx="1944216" cy="63367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7729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51520" y="305859"/>
            <a:ext cx="3294112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599552" y="2418093"/>
            <a:ext cx="1512000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033632" y="4530328"/>
            <a:ext cx="3077920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251520" y="2418093"/>
            <a:ext cx="1728192" cy="41284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2033632" y="2417332"/>
            <a:ext cx="1512000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3599552" y="305859"/>
            <a:ext cx="1512000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72574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2988000" cy="6858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078000" y="4677139"/>
            <a:ext cx="2988000" cy="21808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56000" y="4677139"/>
            <a:ext cx="2988000" cy="21808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078000" y="2389067"/>
            <a:ext cx="2988000" cy="21808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156000" y="2389067"/>
            <a:ext cx="2988000" cy="21808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42176"/>
            <a:ext cx="5940152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848" y="1010261"/>
            <a:ext cx="5940152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472774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38" y="1847104"/>
            <a:ext cx="3060911" cy="494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684935" y="2031301"/>
            <a:ext cx="1765288" cy="3635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39348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626" y="2328416"/>
            <a:ext cx="2040674" cy="271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328416"/>
            <a:ext cx="2040674" cy="271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1556011" y="2437572"/>
            <a:ext cx="1874748" cy="16976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686001" y="2437572"/>
            <a:ext cx="1874748" cy="16976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386602" y="1796819"/>
            <a:ext cx="2346784" cy="21410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8112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05453"/>
            <a:ext cx="4850588" cy="3543760"/>
          </a:xfrm>
          <a:prstGeom prst="rect">
            <a:avLst/>
          </a:prstGeom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032613" y="1936921"/>
            <a:ext cx="3280615" cy="28982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233772" y="5682850"/>
            <a:ext cx="8676456" cy="7224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278176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123479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9379030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508786"/>
            <a:ext cx="2849840" cy="486556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97139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E5BFE49F-B5E6-4A85-B42A-DBDD013F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87256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55501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:\002-KIMS BUSINESS\007-02-Googleslidesppt\02-GSppt-Contents-Kim\20170309\01-Composition with vintage old hardback books\bg-02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543"/>
          <a:stretch/>
        </p:blipFill>
        <p:spPr bwMode="auto">
          <a:xfrm>
            <a:off x="0" y="1"/>
            <a:ext cx="9144000" cy="144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48804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16889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249026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yle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EAF96E15-0CE0-49CA-8B27-4146CE72FB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87256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2521238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5C431FD-5460-4260-B8FE-1385C3A0A9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87256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1955607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9512" y="4965171"/>
            <a:ext cx="4176464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9512" y="5733256"/>
            <a:ext cx="4176464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3524881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44691"/>
            <a:ext cx="9144000" cy="67207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1316765"/>
            <a:ext cx="9144000" cy="67207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70331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099282"/>
            <a:ext cx="9144000" cy="7680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5867367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770359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1"/>
          <p:cNvSpPr/>
          <p:nvPr userDrawn="1"/>
        </p:nvSpPr>
        <p:spPr>
          <a:xfrm>
            <a:off x="1979712" y="260648"/>
            <a:ext cx="7164288" cy="1344149"/>
          </a:xfrm>
          <a:custGeom>
            <a:avLst/>
            <a:gdLst/>
            <a:ahLst/>
            <a:cxnLst/>
            <a:rect l="l" t="t" r="r" b="b"/>
            <a:pathLst>
              <a:path w="7164288" h="1008112">
                <a:moveTo>
                  <a:pt x="504056" y="0"/>
                </a:moveTo>
                <a:lnTo>
                  <a:pt x="7164288" y="0"/>
                </a:lnTo>
                <a:lnTo>
                  <a:pt x="7164288" y="1008112"/>
                </a:lnTo>
                <a:lnTo>
                  <a:pt x="504056" y="1008112"/>
                </a:lnTo>
                <a:cubicBezTo>
                  <a:pt x="225674" y="1008112"/>
                  <a:pt x="0" y="782438"/>
                  <a:pt x="0" y="504056"/>
                </a:cubicBezTo>
                <a:cubicBezTo>
                  <a:pt x="0" y="225674"/>
                  <a:pt x="225674" y="0"/>
                  <a:pt x="5040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48272" y="343959"/>
            <a:ext cx="6695728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48272" y="1112044"/>
            <a:ext cx="6695728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079504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 userDrawn="1"/>
        </p:nvSpPr>
        <p:spPr>
          <a:xfrm>
            <a:off x="1979712" y="260648"/>
            <a:ext cx="7164288" cy="1344149"/>
          </a:xfrm>
          <a:custGeom>
            <a:avLst/>
            <a:gdLst/>
            <a:ahLst/>
            <a:cxnLst/>
            <a:rect l="l" t="t" r="r" b="b"/>
            <a:pathLst>
              <a:path w="7164288" h="1008112">
                <a:moveTo>
                  <a:pt x="504056" y="0"/>
                </a:moveTo>
                <a:lnTo>
                  <a:pt x="7164288" y="0"/>
                </a:lnTo>
                <a:lnTo>
                  <a:pt x="7164288" y="1008112"/>
                </a:lnTo>
                <a:lnTo>
                  <a:pt x="504056" y="1008112"/>
                </a:lnTo>
                <a:cubicBezTo>
                  <a:pt x="225674" y="1008112"/>
                  <a:pt x="0" y="782438"/>
                  <a:pt x="0" y="504056"/>
                </a:cubicBezTo>
                <a:cubicBezTo>
                  <a:pt x="0" y="225674"/>
                  <a:pt x="225674" y="0"/>
                  <a:pt x="5040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48272" y="343959"/>
            <a:ext cx="6695728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48272" y="1112044"/>
            <a:ext cx="6695728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737526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002-KIMS BUSINESS\007-02-Googleslidesppt\02-GSppt-Contents-Kim\20170309\01-Composition with vintage old hardback books\bg-02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543"/>
          <a:stretch/>
        </p:blipFill>
        <p:spPr bwMode="auto">
          <a:xfrm>
            <a:off x="0" y="1"/>
            <a:ext cx="9144000" cy="144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904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2713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329844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002-KIMS BUSINESS\007-02-Googleslidesppt\02-GSppt-Contents-Kim\20170309\01-Composition with vintage old hardback books\bg-02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543"/>
          <a:stretch/>
        </p:blipFill>
        <p:spPr bwMode="auto">
          <a:xfrm>
            <a:off x="0" y="1"/>
            <a:ext cx="9144000" cy="144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904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2713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83568" y="1988841"/>
            <a:ext cx="2411840" cy="2391225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366080" y="1988841"/>
            <a:ext cx="2411840" cy="2391225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48592" y="1988841"/>
            <a:ext cx="2411840" cy="2391225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2260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1280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948947"/>
            <a:ext cx="9144000" cy="39090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2236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356659"/>
            <a:ext cx="2339752" cy="6144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895528" y="356659"/>
            <a:ext cx="4248472" cy="6144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0666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139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5" r:id="rId19"/>
    <p:sldLayoutId id="2147483686" r:id="rId20"/>
    <p:sldLayoutId id="2147483687" r:id="rId2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489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41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 trans="66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1208907"/>
            <a:ext cx="9144000" cy="1212338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en-US" altLang="ko-KR" dirty="0">
                <a:solidFill>
                  <a:schemeClr val="tx1"/>
                </a:solidFill>
                <a:latin typeface="Berlin Sans FB Demi" panose="020E0802020502020306" pitchFamily="34" charset="0"/>
                <a:ea typeface="맑은 고딕" pitchFamily="50" charset="-127"/>
              </a:rPr>
              <a:t>ISU-ISU KEJAHATAN </a:t>
            </a:r>
          </a:p>
          <a:p>
            <a:pPr lvl="0">
              <a:spcBef>
                <a:spcPts val="0"/>
              </a:spcBef>
            </a:pPr>
            <a:r>
              <a:rPr lang="en-US" altLang="ko-KR" dirty="0">
                <a:solidFill>
                  <a:schemeClr val="tx1"/>
                </a:solidFill>
                <a:latin typeface="Berlin Sans FB Demi" panose="020E0802020502020306" pitchFamily="34" charset="0"/>
                <a:ea typeface="맑은 고딕" pitchFamily="50" charset="-127"/>
              </a:rPr>
              <a:t>DAN ASAL USUL DOSA</a:t>
            </a:r>
            <a:endParaRPr lang="en-US" altLang="ko-KR" b="1" dirty="0">
              <a:solidFill>
                <a:schemeClr val="tx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11" name="Picture 10" descr="logo_uph">
            <a:extLst>
              <a:ext uri="{FF2B5EF4-FFF2-40B4-BE49-F238E27FC236}">
                <a16:creationId xmlns:a16="http://schemas.microsoft.com/office/drawing/2014/main" id="{78A415F8-5E7C-4A1F-915F-CF67D54095A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252" y="6185924"/>
            <a:ext cx="1752600" cy="67207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D5B0E8B-3276-45F8-85A1-79831C4C116C}"/>
              </a:ext>
            </a:extLst>
          </p:cNvPr>
          <p:cNvSpPr txBox="1"/>
          <p:nvPr/>
        </p:nvSpPr>
        <p:spPr>
          <a:xfrm>
            <a:off x="7373" y="6549687"/>
            <a:ext cx="2369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 Narrow" panose="020B0606020202030204" pitchFamily="34" charset="0"/>
                <a:cs typeface="Arial" panose="020B0604020202020204" pitchFamily="34" charset="0"/>
              </a:rPr>
              <a:t>Drs. Roedy Silitonga, M.A.,</a:t>
            </a:r>
            <a:r>
              <a:rPr lang="en-US" sz="1400" dirty="0" err="1">
                <a:latin typeface="Arial Narrow" panose="020B0606020202030204" pitchFamily="34" charset="0"/>
                <a:cs typeface="Arial" panose="020B0604020202020204" pitchFamily="34" charset="0"/>
              </a:rPr>
              <a:t>M.Th</a:t>
            </a:r>
            <a:r>
              <a:rPr lang="en-US" sz="1400" dirty="0">
                <a:latin typeface="Arial Narrow" panose="020B060602020203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3419872" y="1052736"/>
            <a:ext cx="5724128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Arial Unicode MS"/>
                <a:cs typeface="Arial" pitchFamily="34" charset="0"/>
              </a:rPr>
              <a:t>Isu-isu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Arial Unicode MS"/>
                <a:cs typeface="Arial" pitchFamily="34" charset="0"/>
              </a:rPr>
              <a:t>Kejahatan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  <a:ea typeface="Arial Unicode MS"/>
              <a:cs typeface="Arial" pitchFamily="34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3872333" y="1935882"/>
            <a:ext cx="4428135" cy="705130"/>
            <a:chOff x="3642255" y="1078632"/>
            <a:chExt cx="4428135" cy="705130"/>
          </a:xfrm>
        </p:grpSpPr>
        <p:grpSp>
          <p:nvGrpSpPr>
            <p:cNvPr id="2" name="Group 1"/>
            <p:cNvGrpSpPr/>
            <p:nvPr/>
          </p:nvGrpSpPr>
          <p:grpSpPr>
            <a:xfrm>
              <a:off x="4355976" y="1078632"/>
              <a:ext cx="3714414" cy="705130"/>
              <a:chOff x="4614006" y="1084286"/>
              <a:chExt cx="3714414" cy="705130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4716016" y="1173221"/>
                <a:ext cx="3612404" cy="616195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endParaRPr lang="ko-KR" altLang="en-US">
                  <a:solidFill>
                    <a:prstClr val="black"/>
                  </a:solidFill>
                  <a:latin typeface="Arial Narrow" panose="020B0606020202030204" pitchFamily="34" charset="0"/>
                  <a:ea typeface="Arial Unicode MS"/>
                </a:endParaRPr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4614006" y="1084286"/>
                <a:ext cx="3612404" cy="616195"/>
              </a:xfrm>
              <a:prstGeom prst="roundRect">
                <a:avLst/>
              </a:prstGeom>
              <a:solidFill>
                <a:srgbClr val="FFFF00"/>
              </a:solidFill>
              <a:ln w="15875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endParaRPr lang="ko-KR" altLang="en-US">
                  <a:solidFill>
                    <a:prstClr val="white"/>
                  </a:solidFill>
                  <a:latin typeface="Arial Narrow" panose="020B0606020202030204" pitchFamily="34" charset="0"/>
                  <a:ea typeface="Arial Unicode MS"/>
                </a:endParaRPr>
              </a:p>
            </p:txBody>
          </p:sp>
        </p:grpSp>
        <p:sp>
          <p:nvSpPr>
            <p:cNvPr id="8" name="TextBox 10"/>
            <p:cNvSpPr txBox="1"/>
            <p:nvPr/>
          </p:nvSpPr>
          <p:spPr bwMode="auto">
            <a:xfrm>
              <a:off x="4572000" y="1225151"/>
              <a:ext cx="3024336" cy="338554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600" b="1" dirty="0" err="1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Fakta</a:t>
              </a:r>
              <a:r>
                <a:rPr lang="en-US" altLang="ko-KR" sz="1600" b="1" dirty="0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 </a:t>
              </a:r>
              <a:r>
                <a:rPr lang="en-US" altLang="ko-KR" sz="1600" b="1" dirty="0" err="1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Adanya</a:t>
              </a:r>
              <a:r>
                <a:rPr lang="en-US" altLang="ko-KR" sz="1600" b="1" dirty="0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 </a:t>
              </a:r>
              <a:r>
                <a:rPr lang="en-US" altLang="ko-KR" sz="1600" b="1" dirty="0" err="1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Kejahatan</a:t>
              </a:r>
              <a:endParaRPr lang="en-US" altLang="ko-KR" sz="1600" b="1" dirty="0">
                <a:latin typeface="Arial Narrow" panose="020B0606020202030204" pitchFamily="34" charset="0"/>
                <a:ea typeface="Arial Unicode MS"/>
                <a:cs typeface="Arial" pitchFamily="34" charset="0"/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3642255" y="1210623"/>
              <a:ext cx="457090" cy="457090"/>
              <a:chOff x="3642255" y="1210623"/>
              <a:chExt cx="457090" cy="457090"/>
            </a:xfrm>
          </p:grpSpPr>
          <p:sp>
            <p:nvSpPr>
              <p:cNvPr id="6" name="Rounded Rectangle 5"/>
              <p:cNvSpPr/>
              <p:nvPr/>
            </p:nvSpPr>
            <p:spPr>
              <a:xfrm rot="2700000">
                <a:off x="3642255" y="1210623"/>
                <a:ext cx="457090" cy="457090"/>
              </a:xfrm>
              <a:prstGeom prst="roundRect">
                <a:avLst>
                  <a:gd name="adj" fmla="val 10715"/>
                </a:avLst>
              </a:prstGeom>
              <a:solidFill>
                <a:srgbClr val="00B0F0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endParaRPr lang="ko-KR" altLang="en-US">
                  <a:solidFill>
                    <a:prstClr val="white"/>
                  </a:solidFill>
                  <a:latin typeface="Arial Narrow" panose="020B0606020202030204" pitchFamily="34" charset="0"/>
                  <a:ea typeface="Arial Unicode MS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719484" y="1239113"/>
                <a:ext cx="302633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latinLnBrk="1"/>
                <a:r>
                  <a:rPr lang="en-US" altLang="ko-KR" sz="20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 Narrow" panose="020B0606020202030204" pitchFamily="34" charset="0"/>
                    <a:ea typeface="Arial Unicode MS"/>
                    <a:cs typeface="Arial" pitchFamily="34" charset="0"/>
                  </a:rPr>
                  <a:t>1</a:t>
                </a:r>
                <a:endParaRPr lang="ko-KR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 Narrow" panose="020B0606020202030204" pitchFamily="34" charset="0"/>
                  <a:ea typeface="Arial Unicode MS"/>
                  <a:cs typeface="Arial" pitchFamily="34" charset="0"/>
                </a:endParaRPr>
              </a:p>
            </p:txBody>
          </p:sp>
        </p:grpSp>
      </p:grpSp>
      <p:grpSp>
        <p:nvGrpSpPr>
          <p:cNvPr id="85" name="Group 84"/>
          <p:cNvGrpSpPr/>
          <p:nvPr/>
        </p:nvGrpSpPr>
        <p:grpSpPr>
          <a:xfrm>
            <a:off x="4137098" y="2692947"/>
            <a:ext cx="4428135" cy="705130"/>
            <a:chOff x="3642255" y="1078632"/>
            <a:chExt cx="4428135" cy="705130"/>
          </a:xfrm>
        </p:grpSpPr>
        <p:grpSp>
          <p:nvGrpSpPr>
            <p:cNvPr id="86" name="Group 85"/>
            <p:cNvGrpSpPr/>
            <p:nvPr/>
          </p:nvGrpSpPr>
          <p:grpSpPr>
            <a:xfrm>
              <a:off x="4355976" y="1078632"/>
              <a:ext cx="3714414" cy="705130"/>
              <a:chOff x="4614006" y="1084286"/>
              <a:chExt cx="3714414" cy="705130"/>
            </a:xfrm>
          </p:grpSpPr>
          <p:sp>
            <p:nvSpPr>
              <p:cNvPr id="93" name="Rounded Rectangle 92"/>
              <p:cNvSpPr/>
              <p:nvPr/>
            </p:nvSpPr>
            <p:spPr>
              <a:xfrm>
                <a:off x="4716016" y="1173221"/>
                <a:ext cx="3612404" cy="616195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endParaRPr lang="ko-KR" altLang="en-US" dirty="0">
                  <a:solidFill>
                    <a:prstClr val="black"/>
                  </a:solidFill>
                  <a:latin typeface="Arial Narrow" panose="020B0606020202030204" pitchFamily="34" charset="0"/>
                  <a:ea typeface="Arial Unicode MS"/>
                </a:endParaRPr>
              </a:p>
            </p:txBody>
          </p:sp>
          <p:sp>
            <p:nvSpPr>
              <p:cNvPr id="94" name="Rounded Rectangle 93"/>
              <p:cNvSpPr/>
              <p:nvPr/>
            </p:nvSpPr>
            <p:spPr>
              <a:xfrm>
                <a:off x="4614006" y="1084286"/>
                <a:ext cx="3612404" cy="616195"/>
              </a:xfrm>
              <a:prstGeom prst="roundRect">
                <a:avLst/>
              </a:prstGeom>
              <a:solidFill>
                <a:srgbClr val="FFFF00"/>
              </a:solidFill>
              <a:ln w="15875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endParaRPr lang="ko-KR" altLang="en-US">
                  <a:solidFill>
                    <a:prstClr val="white"/>
                  </a:solidFill>
                  <a:latin typeface="Arial Narrow" panose="020B0606020202030204" pitchFamily="34" charset="0"/>
                  <a:ea typeface="Arial Unicode MS"/>
                </a:endParaRPr>
              </a:p>
            </p:txBody>
          </p:sp>
        </p:grpSp>
        <p:sp>
          <p:nvSpPr>
            <p:cNvPr id="91" name="TextBox 10"/>
            <p:cNvSpPr txBox="1"/>
            <p:nvPr/>
          </p:nvSpPr>
          <p:spPr bwMode="auto">
            <a:xfrm>
              <a:off x="4572000" y="1216383"/>
              <a:ext cx="3024336" cy="338554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600" b="1" dirty="0" err="1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Keberadaan</a:t>
              </a:r>
              <a:r>
                <a:rPr lang="en-US" altLang="ko-KR" sz="1600" b="1" dirty="0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 </a:t>
              </a:r>
              <a:r>
                <a:rPr lang="en-US" altLang="ko-KR" sz="1600" b="1" dirty="0" err="1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Kejahatan</a:t>
              </a:r>
              <a:r>
                <a:rPr lang="en-US" altLang="ko-KR" sz="1600" b="1" dirty="0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 di Dunia</a:t>
              </a:r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3642255" y="1210623"/>
              <a:ext cx="457090" cy="457090"/>
              <a:chOff x="3642255" y="1210623"/>
              <a:chExt cx="457090" cy="457090"/>
            </a:xfrm>
          </p:grpSpPr>
          <p:sp>
            <p:nvSpPr>
              <p:cNvPr id="89" name="Rounded Rectangle 88"/>
              <p:cNvSpPr/>
              <p:nvPr/>
            </p:nvSpPr>
            <p:spPr>
              <a:xfrm rot="2700000">
                <a:off x="3642255" y="1210623"/>
                <a:ext cx="457090" cy="457090"/>
              </a:xfrm>
              <a:prstGeom prst="roundRect">
                <a:avLst>
                  <a:gd name="adj" fmla="val 10715"/>
                </a:avLst>
              </a:prstGeom>
              <a:solidFill>
                <a:srgbClr val="00B0F0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endParaRPr lang="ko-KR" altLang="en-US">
                  <a:solidFill>
                    <a:prstClr val="white"/>
                  </a:solidFill>
                  <a:latin typeface="Arial Narrow" panose="020B0606020202030204" pitchFamily="34" charset="0"/>
                  <a:ea typeface="Arial Unicode MS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3719484" y="1239113"/>
                <a:ext cx="302633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latinLnBrk="1"/>
                <a:r>
                  <a:rPr lang="en-US" altLang="ko-KR" sz="20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 Narrow" panose="020B0606020202030204" pitchFamily="34" charset="0"/>
                    <a:ea typeface="Arial Unicode MS"/>
                    <a:cs typeface="Arial" pitchFamily="34" charset="0"/>
                  </a:rPr>
                  <a:t>2</a:t>
                </a:r>
                <a:endParaRPr lang="ko-KR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 Narrow" panose="020B0606020202030204" pitchFamily="34" charset="0"/>
                  <a:ea typeface="Arial Unicode MS"/>
                  <a:cs typeface="Arial" pitchFamily="34" charset="0"/>
                </a:endParaRPr>
              </a:p>
            </p:txBody>
          </p:sp>
        </p:grpSp>
      </p:grpSp>
      <p:grpSp>
        <p:nvGrpSpPr>
          <p:cNvPr id="95" name="Group 94"/>
          <p:cNvGrpSpPr/>
          <p:nvPr/>
        </p:nvGrpSpPr>
        <p:grpSpPr>
          <a:xfrm>
            <a:off x="4401863" y="3450012"/>
            <a:ext cx="4428135" cy="705130"/>
            <a:chOff x="3642255" y="1078632"/>
            <a:chExt cx="4428135" cy="705130"/>
          </a:xfrm>
        </p:grpSpPr>
        <p:grpSp>
          <p:nvGrpSpPr>
            <p:cNvPr id="96" name="Group 95"/>
            <p:cNvGrpSpPr/>
            <p:nvPr/>
          </p:nvGrpSpPr>
          <p:grpSpPr>
            <a:xfrm>
              <a:off x="4355976" y="1078632"/>
              <a:ext cx="3714414" cy="705130"/>
              <a:chOff x="4614006" y="1084286"/>
              <a:chExt cx="3714414" cy="705130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4716016" y="1173221"/>
                <a:ext cx="3612404" cy="616195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endParaRPr lang="ko-KR" altLang="en-US" dirty="0">
                  <a:solidFill>
                    <a:prstClr val="black"/>
                  </a:solidFill>
                  <a:latin typeface="Arial Narrow" panose="020B0606020202030204" pitchFamily="34" charset="0"/>
                  <a:ea typeface="Arial Unicode MS"/>
                </a:endParaRP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4614006" y="1084286"/>
                <a:ext cx="3612404" cy="616195"/>
              </a:xfrm>
              <a:prstGeom prst="roundRect">
                <a:avLst/>
              </a:prstGeom>
              <a:solidFill>
                <a:srgbClr val="FFFF00"/>
              </a:solidFill>
              <a:ln w="15875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endParaRPr lang="ko-KR" altLang="en-US">
                  <a:solidFill>
                    <a:prstClr val="white"/>
                  </a:solidFill>
                  <a:latin typeface="Arial Narrow" panose="020B0606020202030204" pitchFamily="34" charset="0"/>
                  <a:ea typeface="Arial Unicode MS"/>
                </a:endParaRPr>
              </a:p>
            </p:txBody>
          </p:sp>
        </p:grpSp>
        <p:sp>
          <p:nvSpPr>
            <p:cNvPr id="101" name="TextBox 10"/>
            <p:cNvSpPr txBox="1"/>
            <p:nvPr/>
          </p:nvSpPr>
          <p:spPr bwMode="auto">
            <a:xfrm>
              <a:off x="4457986" y="1217452"/>
              <a:ext cx="3024336" cy="338554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600" b="1" dirty="0" err="1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Teodesi</a:t>
              </a:r>
              <a:r>
                <a:rPr lang="en-US" altLang="ko-KR" sz="1600" b="1" dirty="0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 </a:t>
              </a:r>
              <a:r>
                <a:rPr lang="en-US" altLang="ko-KR" sz="1600" b="1" dirty="0" err="1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dan</a:t>
              </a:r>
              <a:r>
                <a:rPr lang="en-US" altLang="ko-KR" sz="1600" b="1" dirty="0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 </a:t>
              </a:r>
              <a:r>
                <a:rPr lang="en-US" altLang="ko-KR" sz="1600" b="1" dirty="0" err="1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Adanya</a:t>
              </a:r>
              <a:r>
                <a:rPr lang="en-US" altLang="ko-KR" sz="1600" b="1" dirty="0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 </a:t>
              </a:r>
              <a:r>
                <a:rPr lang="en-US" altLang="ko-KR" sz="1600" b="1" dirty="0" err="1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Kejahatan</a:t>
              </a:r>
              <a:endParaRPr lang="en-US" altLang="ko-KR" sz="1600" b="1" dirty="0">
                <a:latin typeface="Arial Narrow" panose="020B0606020202030204" pitchFamily="34" charset="0"/>
                <a:ea typeface="Arial Unicode MS"/>
                <a:cs typeface="Arial" pitchFamily="34" charset="0"/>
              </a:endParaRPr>
            </a:p>
          </p:txBody>
        </p:sp>
        <p:grpSp>
          <p:nvGrpSpPr>
            <p:cNvPr id="98" name="Group 97"/>
            <p:cNvGrpSpPr/>
            <p:nvPr/>
          </p:nvGrpSpPr>
          <p:grpSpPr>
            <a:xfrm>
              <a:off x="3642255" y="1210623"/>
              <a:ext cx="457090" cy="457090"/>
              <a:chOff x="3642255" y="1210623"/>
              <a:chExt cx="457090" cy="457090"/>
            </a:xfrm>
          </p:grpSpPr>
          <p:sp>
            <p:nvSpPr>
              <p:cNvPr id="99" name="Rounded Rectangle 98"/>
              <p:cNvSpPr/>
              <p:nvPr/>
            </p:nvSpPr>
            <p:spPr>
              <a:xfrm rot="2700000">
                <a:off x="3642255" y="1210623"/>
                <a:ext cx="457090" cy="457090"/>
              </a:xfrm>
              <a:prstGeom prst="roundRect">
                <a:avLst>
                  <a:gd name="adj" fmla="val 10715"/>
                </a:avLst>
              </a:prstGeom>
              <a:solidFill>
                <a:srgbClr val="00B0F0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endParaRPr lang="ko-KR" altLang="en-US" dirty="0">
                  <a:solidFill>
                    <a:prstClr val="white"/>
                  </a:solidFill>
                  <a:latin typeface="Arial Narrow" panose="020B0606020202030204" pitchFamily="34" charset="0"/>
                  <a:ea typeface="Arial Unicode MS"/>
                </a:endParaRP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3719484" y="1239113"/>
                <a:ext cx="302633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latinLnBrk="1"/>
                <a:r>
                  <a:rPr lang="en-US" altLang="ko-KR" sz="20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 Narrow" panose="020B0606020202030204" pitchFamily="34" charset="0"/>
                    <a:ea typeface="Arial Unicode MS"/>
                    <a:cs typeface="Arial" pitchFamily="34" charset="0"/>
                  </a:rPr>
                  <a:t>3</a:t>
                </a:r>
                <a:endParaRPr lang="ko-KR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 Narrow" panose="020B0606020202030204" pitchFamily="34" charset="0"/>
                  <a:ea typeface="Arial Unicode MS"/>
                  <a:cs typeface="Arial" pitchFamily="34" charset="0"/>
                </a:endParaRPr>
              </a:p>
            </p:txBody>
          </p:sp>
        </p:grpSp>
      </p:grpSp>
      <p:grpSp>
        <p:nvGrpSpPr>
          <p:cNvPr id="105" name="Group 104"/>
          <p:cNvGrpSpPr/>
          <p:nvPr/>
        </p:nvGrpSpPr>
        <p:grpSpPr>
          <a:xfrm>
            <a:off x="4137098" y="4207077"/>
            <a:ext cx="4428135" cy="705130"/>
            <a:chOff x="3642255" y="1078632"/>
            <a:chExt cx="4428135" cy="705130"/>
          </a:xfrm>
        </p:grpSpPr>
        <p:grpSp>
          <p:nvGrpSpPr>
            <p:cNvPr id="106" name="Group 105"/>
            <p:cNvGrpSpPr/>
            <p:nvPr/>
          </p:nvGrpSpPr>
          <p:grpSpPr>
            <a:xfrm>
              <a:off x="4355976" y="1078632"/>
              <a:ext cx="3714414" cy="705130"/>
              <a:chOff x="4614006" y="1084286"/>
              <a:chExt cx="3714414" cy="705130"/>
            </a:xfrm>
          </p:grpSpPr>
          <p:sp>
            <p:nvSpPr>
              <p:cNvPr id="113" name="Rounded Rectangle 112"/>
              <p:cNvSpPr/>
              <p:nvPr/>
            </p:nvSpPr>
            <p:spPr>
              <a:xfrm>
                <a:off x="4716016" y="1173221"/>
                <a:ext cx="3612404" cy="616195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endParaRPr lang="ko-KR" altLang="en-US" dirty="0">
                  <a:solidFill>
                    <a:prstClr val="black"/>
                  </a:solidFill>
                  <a:latin typeface="Arial Narrow" panose="020B0606020202030204" pitchFamily="34" charset="0"/>
                  <a:ea typeface="Arial Unicode MS"/>
                </a:endParaRPr>
              </a:p>
            </p:txBody>
          </p:sp>
          <p:sp>
            <p:nvSpPr>
              <p:cNvPr id="114" name="Rounded Rectangle 113"/>
              <p:cNvSpPr/>
              <p:nvPr/>
            </p:nvSpPr>
            <p:spPr>
              <a:xfrm>
                <a:off x="4614006" y="1084286"/>
                <a:ext cx="3612404" cy="616195"/>
              </a:xfrm>
              <a:prstGeom prst="roundRect">
                <a:avLst/>
              </a:prstGeom>
              <a:solidFill>
                <a:srgbClr val="FFFF00"/>
              </a:solidFill>
              <a:ln w="15875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endParaRPr lang="ko-KR" altLang="en-US">
                  <a:solidFill>
                    <a:prstClr val="white"/>
                  </a:solidFill>
                  <a:latin typeface="Arial Narrow" panose="020B0606020202030204" pitchFamily="34" charset="0"/>
                  <a:ea typeface="Arial Unicode MS"/>
                </a:endParaRPr>
              </a:p>
            </p:txBody>
          </p:sp>
        </p:grpSp>
        <p:sp>
          <p:nvSpPr>
            <p:cNvPr id="111" name="TextBox 10"/>
            <p:cNvSpPr txBox="1"/>
            <p:nvPr/>
          </p:nvSpPr>
          <p:spPr bwMode="auto">
            <a:xfrm>
              <a:off x="4574936" y="1217452"/>
              <a:ext cx="3024336" cy="338554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600" b="1" dirty="0" err="1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Keberatan</a:t>
              </a:r>
              <a:r>
                <a:rPr lang="en-US" altLang="ko-KR" sz="1600" b="1" dirty="0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 </a:t>
              </a:r>
              <a:r>
                <a:rPr lang="en-US" altLang="ko-KR" sz="1600" b="1" dirty="0" err="1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Problema</a:t>
              </a:r>
              <a:r>
                <a:rPr lang="en-US" altLang="ko-KR" sz="1600" b="1" dirty="0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 </a:t>
              </a:r>
              <a:r>
                <a:rPr lang="en-US" altLang="ko-KR" sz="1600" b="1" dirty="0" err="1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Kejahatan</a:t>
              </a:r>
              <a:endParaRPr lang="en-US" altLang="ko-KR" sz="1600" b="1" dirty="0">
                <a:latin typeface="Arial Narrow" panose="020B0606020202030204" pitchFamily="34" charset="0"/>
                <a:ea typeface="Arial Unicode MS"/>
                <a:cs typeface="Arial" pitchFamily="34" charset="0"/>
              </a:endParaRPr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3642255" y="1210623"/>
              <a:ext cx="457090" cy="457090"/>
              <a:chOff x="3642255" y="1210623"/>
              <a:chExt cx="457090" cy="457090"/>
            </a:xfrm>
          </p:grpSpPr>
          <p:sp>
            <p:nvSpPr>
              <p:cNvPr id="109" name="Rounded Rectangle 108"/>
              <p:cNvSpPr/>
              <p:nvPr/>
            </p:nvSpPr>
            <p:spPr>
              <a:xfrm rot="2700000">
                <a:off x="3642255" y="1210623"/>
                <a:ext cx="457090" cy="457090"/>
              </a:xfrm>
              <a:prstGeom prst="roundRect">
                <a:avLst>
                  <a:gd name="adj" fmla="val 10715"/>
                </a:avLst>
              </a:prstGeom>
              <a:solidFill>
                <a:srgbClr val="00B0F0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endParaRPr lang="ko-KR" altLang="en-US" dirty="0">
                  <a:solidFill>
                    <a:prstClr val="white"/>
                  </a:solidFill>
                  <a:latin typeface="Arial Narrow" panose="020B0606020202030204" pitchFamily="34" charset="0"/>
                  <a:ea typeface="Arial Unicode MS"/>
                </a:endParaRP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3719484" y="1239113"/>
                <a:ext cx="302633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latinLnBrk="1"/>
                <a:r>
                  <a:rPr lang="en-US" altLang="ko-KR" sz="20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 Narrow" panose="020B0606020202030204" pitchFamily="34" charset="0"/>
                    <a:ea typeface="Arial Unicode MS"/>
                    <a:cs typeface="Arial" pitchFamily="34" charset="0"/>
                  </a:rPr>
                  <a:t>4</a:t>
                </a:r>
                <a:endParaRPr lang="ko-KR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 Narrow" panose="020B0606020202030204" pitchFamily="34" charset="0"/>
                  <a:ea typeface="Arial Unicode MS"/>
                  <a:cs typeface="Arial" pitchFamily="34" charset="0"/>
                </a:endParaRPr>
              </a:p>
            </p:txBody>
          </p:sp>
        </p:grpSp>
      </p:grpSp>
      <p:grpSp>
        <p:nvGrpSpPr>
          <p:cNvPr id="115" name="Group 114"/>
          <p:cNvGrpSpPr/>
          <p:nvPr/>
        </p:nvGrpSpPr>
        <p:grpSpPr>
          <a:xfrm>
            <a:off x="3872333" y="4964142"/>
            <a:ext cx="4428135" cy="705130"/>
            <a:chOff x="3642255" y="1078632"/>
            <a:chExt cx="4428135" cy="705130"/>
          </a:xfrm>
        </p:grpSpPr>
        <p:grpSp>
          <p:nvGrpSpPr>
            <p:cNvPr id="116" name="Group 115"/>
            <p:cNvGrpSpPr/>
            <p:nvPr/>
          </p:nvGrpSpPr>
          <p:grpSpPr>
            <a:xfrm>
              <a:off x="4355976" y="1078632"/>
              <a:ext cx="3714414" cy="705130"/>
              <a:chOff x="4614006" y="1084286"/>
              <a:chExt cx="3714414" cy="705130"/>
            </a:xfrm>
          </p:grpSpPr>
          <p:sp>
            <p:nvSpPr>
              <p:cNvPr id="123" name="Rounded Rectangle 122"/>
              <p:cNvSpPr/>
              <p:nvPr/>
            </p:nvSpPr>
            <p:spPr>
              <a:xfrm>
                <a:off x="4716016" y="1173221"/>
                <a:ext cx="3612404" cy="616195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endParaRPr lang="ko-KR" altLang="en-US" dirty="0">
                  <a:solidFill>
                    <a:prstClr val="black"/>
                  </a:solidFill>
                  <a:latin typeface="Arial Narrow" panose="020B0606020202030204" pitchFamily="34" charset="0"/>
                  <a:ea typeface="Arial Unicode MS"/>
                </a:endParaRPr>
              </a:p>
            </p:txBody>
          </p:sp>
          <p:sp>
            <p:nvSpPr>
              <p:cNvPr id="124" name="Rounded Rectangle 123"/>
              <p:cNvSpPr/>
              <p:nvPr/>
            </p:nvSpPr>
            <p:spPr>
              <a:xfrm>
                <a:off x="4614006" y="1084286"/>
                <a:ext cx="3612404" cy="616195"/>
              </a:xfrm>
              <a:prstGeom prst="roundRect">
                <a:avLst/>
              </a:prstGeom>
              <a:solidFill>
                <a:srgbClr val="FFFF00"/>
              </a:solidFill>
              <a:ln w="15875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endParaRPr lang="ko-KR" altLang="en-US">
                  <a:solidFill>
                    <a:prstClr val="white"/>
                  </a:solidFill>
                  <a:latin typeface="Arial Narrow" panose="020B0606020202030204" pitchFamily="34" charset="0"/>
                  <a:ea typeface="Arial Unicode MS"/>
                </a:endParaRPr>
              </a:p>
            </p:txBody>
          </p:sp>
        </p:grpSp>
        <p:sp>
          <p:nvSpPr>
            <p:cNvPr id="121" name="TextBox 10"/>
            <p:cNvSpPr txBox="1"/>
            <p:nvPr/>
          </p:nvSpPr>
          <p:spPr bwMode="auto">
            <a:xfrm>
              <a:off x="4572000" y="1217452"/>
              <a:ext cx="3024336" cy="338554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600" b="1" dirty="0" err="1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Kebaikan</a:t>
              </a:r>
              <a:r>
                <a:rPr lang="en-US" altLang="ko-KR" sz="1600" b="1" dirty="0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 </a:t>
              </a:r>
              <a:r>
                <a:rPr lang="en-US" altLang="ko-KR" sz="1600" b="1" dirty="0" err="1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dari</a:t>
              </a:r>
              <a:r>
                <a:rPr lang="en-US" altLang="ko-KR" sz="1600" b="1" dirty="0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 </a:t>
              </a:r>
              <a:r>
                <a:rPr lang="en-US" altLang="ko-KR" sz="1600" b="1" dirty="0" err="1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Kehendak</a:t>
              </a:r>
              <a:r>
                <a:rPr lang="en-US" altLang="ko-KR" sz="1600" b="1" dirty="0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 </a:t>
              </a:r>
              <a:r>
                <a:rPr lang="en-US" altLang="ko-KR" sz="1600" b="1" dirty="0" err="1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Bebas</a:t>
              </a:r>
              <a:endParaRPr lang="en-US" altLang="ko-KR" sz="1600" b="1" dirty="0">
                <a:latin typeface="Arial Narrow" panose="020B0606020202030204" pitchFamily="34" charset="0"/>
                <a:ea typeface="Arial Unicode MS"/>
                <a:cs typeface="Arial" pitchFamily="34" charset="0"/>
              </a:endParaRPr>
            </a:p>
          </p:txBody>
        </p:sp>
        <p:grpSp>
          <p:nvGrpSpPr>
            <p:cNvPr id="118" name="Group 117"/>
            <p:cNvGrpSpPr/>
            <p:nvPr/>
          </p:nvGrpSpPr>
          <p:grpSpPr>
            <a:xfrm>
              <a:off x="3642255" y="1210623"/>
              <a:ext cx="457090" cy="457090"/>
              <a:chOff x="3642255" y="1210623"/>
              <a:chExt cx="457090" cy="457090"/>
            </a:xfrm>
          </p:grpSpPr>
          <p:sp>
            <p:nvSpPr>
              <p:cNvPr id="119" name="Rounded Rectangle 118"/>
              <p:cNvSpPr/>
              <p:nvPr/>
            </p:nvSpPr>
            <p:spPr>
              <a:xfrm rot="2700000">
                <a:off x="3642255" y="1210623"/>
                <a:ext cx="457090" cy="457090"/>
              </a:xfrm>
              <a:prstGeom prst="roundRect">
                <a:avLst>
                  <a:gd name="adj" fmla="val 10715"/>
                </a:avLst>
              </a:prstGeom>
              <a:solidFill>
                <a:srgbClr val="00B0F0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endParaRPr lang="ko-KR" altLang="en-US">
                  <a:solidFill>
                    <a:prstClr val="white"/>
                  </a:solidFill>
                  <a:latin typeface="Arial Narrow" panose="020B0606020202030204" pitchFamily="34" charset="0"/>
                  <a:ea typeface="Arial Unicode MS"/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3719484" y="1239113"/>
                <a:ext cx="302633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latinLnBrk="1"/>
                <a:r>
                  <a:rPr lang="en-US" altLang="ko-KR" sz="20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 Narrow" panose="020B0606020202030204" pitchFamily="34" charset="0"/>
                    <a:ea typeface="Arial Unicode MS"/>
                    <a:cs typeface="Arial" pitchFamily="34" charset="0"/>
                  </a:rPr>
                  <a:t>5</a:t>
                </a:r>
                <a:endParaRPr lang="ko-KR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 Narrow" panose="020B0606020202030204" pitchFamily="34" charset="0"/>
                  <a:ea typeface="Arial Unicode MS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3419872" y="1052736"/>
            <a:ext cx="5724128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Arial Unicode MS"/>
                <a:cs typeface="Arial" pitchFamily="34" charset="0"/>
              </a:rPr>
              <a:t>Asal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Arial Unicode MS"/>
                <a:cs typeface="Arial" pitchFamily="34" charset="0"/>
              </a:rPr>
              <a:t>Usul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Arial Unicode MS"/>
                <a:cs typeface="Arial" pitchFamily="34" charset="0"/>
              </a:rPr>
              <a:t>Dosa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  <a:ea typeface="Arial Unicode MS"/>
              <a:cs typeface="Arial" pitchFamily="34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3872333" y="1935882"/>
            <a:ext cx="4428135" cy="705130"/>
            <a:chOff x="3642255" y="1078632"/>
            <a:chExt cx="4428135" cy="705130"/>
          </a:xfrm>
        </p:grpSpPr>
        <p:grpSp>
          <p:nvGrpSpPr>
            <p:cNvPr id="2" name="Group 1"/>
            <p:cNvGrpSpPr/>
            <p:nvPr/>
          </p:nvGrpSpPr>
          <p:grpSpPr>
            <a:xfrm>
              <a:off x="4355976" y="1078632"/>
              <a:ext cx="3714414" cy="705130"/>
              <a:chOff x="4614006" y="1084286"/>
              <a:chExt cx="3714414" cy="705130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4716016" y="1173221"/>
                <a:ext cx="3612404" cy="616195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endParaRPr lang="ko-KR" altLang="en-US">
                  <a:solidFill>
                    <a:prstClr val="black"/>
                  </a:solidFill>
                  <a:latin typeface="Arial Narrow" panose="020B0606020202030204" pitchFamily="34" charset="0"/>
                  <a:ea typeface="Arial Unicode MS"/>
                </a:endParaRPr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4614006" y="1084286"/>
                <a:ext cx="3612404" cy="616195"/>
              </a:xfrm>
              <a:prstGeom prst="roundRect">
                <a:avLst/>
              </a:prstGeom>
              <a:solidFill>
                <a:srgbClr val="A2FF85"/>
              </a:solidFill>
              <a:ln w="15875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endParaRPr lang="ko-KR" altLang="en-US">
                  <a:solidFill>
                    <a:prstClr val="white"/>
                  </a:solidFill>
                  <a:latin typeface="Arial Narrow" panose="020B0606020202030204" pitchFamily="34" charset="0"/>
                  <a:ea typeface="Arial Unicode MS"/>
                </a:endParaRPr>
              </a:p>
            </p:txBody>
          </p:sp>
        </p:grpSp>
        <p:sp>
          <p:nvSpPr>
            <p:cNvPr id="8" name="TextBox 10"/>
            <p:cNvSpPr txBox="1"/>
            <p:nvPr/>
          </p:nvSpPr>
          <p:spPr bwMode="auto">
            <a:xfrm>
              <a:off x="4572000" y="1102041"/>
              <a:ext cx="3024336" cy="58477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600" b="1" dirty="0" err="1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Pemikiran</a:t>
              </a:r>
              <a:r>
                <a:rPr lang="en-US" altLang="ko-KR" sz="1600" b="1" dirty="0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 </a:t>
              </a:r>
              <a:r>
                <a:rPr lang="en-US" altLang="ko-KR" sz="1600" b="1" dirty="0" err="1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Manusia</a:t>
              </a:r>
              <a:r>
                <a:rPr lang="en-US" altLang="ko-KR" sz="1600" b="1" dirty="0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 </a:t>
              </a:r>
              <a:r>
                <a:rPr lang="en-US" altLang="ko-KR" sz="1600" b="1" dirty="0" err="1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tentang</a:t>
              </a:r>
              <a:r>
                <a:rPr lang="en-US" altLang="ko-KR" sz="1600" b="1" dirty="0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 </a:t>
              </a:r>
              <a:r>
                <a:rPr lang="en-US" altLang="ko-KR" sz="1600" b="1" dirty="0" err="1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Sumber</a:t>
              </a:r>
              <a:r>
                <a:rPr lang="en-US" altLang="ko-KR" sz="1600" b="1" dirty="0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 </a:t>
              </a:r>
              <a:r>
                <a:rPr lang="en-US" altLang="ko-KR" sz="1600" b="1" dirty="0" err="1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dan</a:t>
              </a:r>
              <a:r>
                <a:rPr lang="en-US" altLang="ko-KR" sz="1600" b="1" dirty="0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 </a:t>
              </a:r>
              <a:r>
                <a:rPr lang="en-US" altLang="ko-KR" sz="1600" b="1" dirty="0" err="1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Akibat</a:t>
              </a:r>
              <a:r>
                <a:rPr lang="en-US" altLang="ko-KR" sz="1600" b="1" dirty="0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 </a:t>
              </a:r>
              <a:r>
                <a:rPr lang="en-US" altLang="ko-KR" sz="1600" b="1" dirty="0" err="1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Dosa</a:t>
              </a:r>
              <a:endParaRPr lang="en-US" altLang="ko-KR" sz="1600" b="1" dirty="0">
                <a:latin typeface="Arial Narrow" panose="020B0606020202030204" pitchFamily="34" charset="0"/>
                <a:ea typeface="Arial Unicode MS"/>
                <a:cs typeface="Arial" pitchFamily="34" charset="0"/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3642255" y="1210623"/>
              <a:ext cx="457090" cy="457090"/>
              <a:chOff x="3642255" y="1210623"/>
              <a:chExt cx="457090" cy="457090"/>
            </a:xfrm>
          </p:grpSpPr>
          <p:sp>
            <p:nvSpPr>
              <p:cNvPr id="6" name="Rounded Rectangle 5"/>
              <p:cNvSpPr/>
              <p:nvPr/>
            </p:nvSpPr>
            <p:spPr>
              <a:xfrm rot="2700000">
                <a:off x="3642255" y="1210623"/>
                <a:ext cx="457090" cy="457090"/>
              </a:xfrm>
              <a:prstGeom prst="roundRect">
                <a:avLst>
                  <a:gd name="adj" fmla="val 10715"/>
                </a:avLst>
              </a:prstGeom>
              <a:solidFill>
                <a:srgbClr val="FF0000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endParaRPr lang="ko-KR" altLang="en-US">
                  <a:solidFill>
                    <a:prstClr val="white"/>
                  </a:solidFill>
                  <a:latin typeface="Arial Narrow" panose="020B0606020202030204" pitchFamily="34" charset="0"/>
                  <a:ea typeface="Arial Unicode MS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719484" y="1239113"/>
                <a:ext cx="302633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latinLnBrk="1"/>
                <a:r>
                  <a:rPr lang="en-US" altLang="ko-KR" sz="20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 Narrow" panose="020B0606020202030204" pitchFamily="34" charset="0"/>
                    <a:ea typeface="Arial Unicode MS"/>
                    <a:cs typeface="Arial" pitchFamily="34" charset="0"/>
                  </a:rPr>
                  <a:t>1</a:t>
                </a:r>
                <a:endParaRPr lang="ko-KR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 Narrow" panose="020B0606020202030204" pitchFamily="34" charset="0"/>
                  <a:ea typeface="Arial Unicode MS"/>
                  <a:cs typeface="Arial" pitchFamily="34" charset="0"/>
                </a:endParaRPr>
              </a:p>
            </p:txBody>
          </p:sp>
        </p:grpSp>
      </p:grpSp>
      <p:grpSp>
        <p:nvGrpSpPr>
          <p:cNvPr id="85" name="Group 84"/>
          <p:cNvGrpSpPr/>
          <p:nvPr/>
        </p:nvGrpSpPr>
        <p:grpSpPr>
          <a:xfrm>
            <a:off x="4137098" y="2692947"/>
            <a:ext cx="4428135" cy="705130"/>
            <a:chOff x="3642255" y="1078632"/>
            <a:chExt cx="4428135" cy="705130"/>
          </a:xfrm>
        </p:grpSpPr>
        <p:grpSp>
          <p:nvGrpSpPr>
            <p:cNvPr id="86" name="Group 85"/>
            <p:cNvGrpSpPr/>
            <p:nvPr/>
          </p:nvGrpSpPr>
          <p:grpSpPr>
            <a:xfrm>
              <a:off x="4355976" y="1078632"/>
              <a:ext cx="3714414" cy="705130"/>
              <a:chOff x="4614006" y="1084286"/>
              <a:chExt cx="3714414" cy="705130"/>
            </a:xfrm>
          </p:grpSpPr>
          <p:sp>
            <p:nvSpPr>
              <p:cNvPr id="93" name="Rounded Rectangle 92"/>
              <p:cNvSpPr/>
              <p:nvPr/>
            </p:nvSpPr>
            <p:spPr>
              <a:xfrm>
                <a:off x="4716016" y="1173221"/>
                <a:ext cx="3612404" cy="616195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endParaRPr lang="ko-KR" altLang="en-US" dirty="0">
                  <a:solidFill>
                    <a:prstClr val="black"/>
                  </a:solidFill>
                  <a:latin typeface="Arial Narrow" panose="020B0606020202030204" pitchFamily="34" charset="0"/>
                  <a:ea typeface="Arial Unicode MS"/>
                </a:endParaRPr>
              </a:p>
            </p:txBody>
          </p:sp>
          <p:sp>
            <p:nvSpPr>
              <p:cNvPr id="94" name="Rounded Rectangle 93"/>
              <p:cNvSpPr/>
              <p:nvPr/>
            </p:nvSpPr>
            <p:spPr>
              <a:xfrm>
                <a:off x="4614006" y="1084286"/>
                <a:ext cx="3612404" cy="616195"/>
              </a:xfrm>
              <a:prstGeom prst="roundRect">
                <a:avLst/>
              </a:prstGeom>
              <a:solidFill>
                <a:srgbClr val="A2FF85"/>
              </a:solidFill>
              <a:ln w="15875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endParaRPr lang="ko-KR" altLang="en-US">
                  <a:solidFill>
                    <a:prstClr val="white"/>
                  </a:solidFill>
                  <a:latin typeface="Arial Narrow" panose="020B0606020202030204" pitchFamily="34" charset="0"/>
                  <a:ea typeface="Arial Unicode MS"/>
                </a:endParaRPr>
              </a:p>
            </p:txBody>
          </p:sp>
        </p:grpSp>
        <p:sp>
          <p:nvSpPr>
            <p:cNvPr id="91" name="TextBox 10"/>
            <p:cNvSpPr txBox="1"/>
            <p:nvPr/>
          </p:nvSpPr>
          <p:spPr bwMode="auto">
            <a:xfrm>
              <a:off x="4572000" y="1093273"/>
              <a:ext cx="3024336" cy="58477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600" b="1" dirty="0" err="1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Pandangan</a:t>
              </a:r>
              <a:r>
                <a:rPr lang="en-US" altLang="ko-KR" sz="1600" b="1" dirty="0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 </a:t>
              </a:r>
              <a:r>
                <a:rPr lang="en-US" altLang="ko-KR" sz="1600" b="1" dirty="0" err="1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Historis</a:t>
              </a:r>
              <a:r>
                <a:rPr lang="en-US" altLang="ko-KR" sz="1600" b="1" dirty="0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 </a:t>
              </a:r>
              <a:r>
                <a:rPr lang="en-US" altLang="ko-KR" sz="1600" b="1" dirty="0" err="1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tentang</a:t>
              </a:r>
              <a:r>
                <a:rPr lang="en-US" altLang="ko-KR" sz="1600" b="1" dirty="0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 </a:t>
              </a:r>
              <a:r>
                <a:rPr lang="en-US" altLang="ko-KR" sz="1600" b="1" dirty="0" err="1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Asal</a:t>
              </a:r>
              <a:r>
                <a:rPr lang="en-US" altLang="ko-KR" sz="1600" b="1" dirty="0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 </a:t>
              </a:r>
              <a:r>
                <a:rPr lang="en-US" altLang="ko-KR" sz="1600" b="1" dirty="0" err="1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Usul</a:t>
              </a:r>
              <a:r>
                <a:rPr lang="en-US" altLang="ko-KR" sz="1600" b="1" dirty="0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 </a:t>
              </a:r>
              <a:r>
                <a:rPr lang="en-US" altLang="ko-KR" sz="1600" b="1" dirty="0" err="1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Dosa</a:t>
              </a:r>
              <a:endParaRPr lang="en-US" altLang="ko-KR" sz="1600" b="1" dirty="0">
                <a:latin typeface="Arial Narrow" panose="020B0606020202030204" pitchFamily="34" charset="0"/>
                <a:ea typeface="Arial Unicode MS"/>
                <a:cs typeface="Arial" pitchFamily="34" charset="0"/>
              </a:endParaRPr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3642255" y="1210623"/>
              <a:ext cx="457090" cy="457090"/>
              <a:chOff x="3642255" y="1210623"/>
              <a:chExt cx="457090" cy="457090"/>
            </a:xfrm>
          </p:grpSpPr>
          <p:sp>
            <p:nvSpPr>
              <p:cNvPr id="89" name="Rounded Rectangle 88"/>
              <p:cNvSpPr/>
              <p:nvPr/>
            </p:nvSpPr>
            <p:spPr>
              <a:xfrm rot="2700000">
                <a:off x="3642255" y="1210623"/>
                <a:ext cx="457090" cy="457090"/>
              </a:xfrm>
              <a:prstGeom prst="roundRect">
                <a:avLst>
                  <a:gd name="adj" fmla="val 10715"/>
                </a:avLst>
              </a:prstGeom>
              <a:solidFill>
                <a:srgbClr val="FF0000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endParaRPr lang="ko-KR" altLang="en-US">
                  <a:solidFill>
                    <a:prstClr val="white"/>
                  </a:solidFill>
                  <a:latin typeface="Arial Narrow" panose="020B0606020202030204" pitchFamily="34" charset="0"/>
                  <a:ea typeface="Arial Unicode MS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3719484" y="1239113"/>
                <a:ext cx="302633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latinLnBrk="1"/>
                <a:r>
                  <a:rPr lang="en-US" altLang="ko-KR" sz="20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 Narrow" panose="020B0606020202030204" pitchFamily="34" charset="0"/>
                    <a:ea typeface="Arial Unicode MS"/>
                    <a:cs typeface="Arial" pitchFamily="34" charset="0"/>
                  </a:rPr>
                  <a:t>2</a:t>
                </a:r>
                <a:endParaRPr lang="ko-KR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 Narrow" panose="020B0606020202030204" pitchFamily="34" charset="0"/>
                  <a:ea typeface="Arial Unicode MS"/>
                  <a:cs typeface="Arial" pitchFamily="34" charset="0"/>
                </a:endParaRPr>
              </a:p>
            </p:txBody>
          </p:sp>
        </p:grpSp>
      </p:grpSp>
      <p:grpSp>
        <p:nvGrpSpPr>
          <p:cNvPr id="95" name="Group 94"/>
          <p:cNvGrpSpPr/>
          <p:nvPr/>
        </p:nvGrpSpPr>
        <p:grpSpPr>
          <a:xfrm>
            <a:off x="4401863" y="3450012"/>
            <a:ext cx="4428135" cy="705130"/>
            <a:chOff x="3642255" y="1078632"/>
            <a:chExt cx="4428135" cy="705130"/>
          </a:xfrm>
        </p:grpSpPr>
        <p:grpSp>
          <p:nvGrpSpPr>
            <p:cNvPr id="96" name="Group 95"/>
            <p:cNvGrpSpPr/>
            <p:nvPr/>
          </p:nvGrpSpPr>
          <p:grpSpPr>
            <a:xfrm>
              <a:off x="4355976" y="1078632"/>
              <a:ext cx="3714414" cy="705130"/>
              <a:chOff x="4614006" y="1084286"/>
              <a:chExt cx="3714414" cy="705130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4716016" y="1173221"/>
                <a:ext cx="3612404" cy="616195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endParaRPr lang="ko-KR" altLang="en-US" dirty="0">
                  <a:solidFill>
                    <a:prstClr val="black"/>
                  </a:solidFill>
                  <a:latin typeface="Arial Narrow" panose="020B0606020202030204" pitchFamily="34" charset="0"/>
                  <a:ea typeface="Arial Unicode MS"/>
                </a:endParaRP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4614006" y="1084286"/>
                <a:ext cx="3612404" cy="616195"/>
              </a:xfrm>
              <a:prstGeom prst="roundRect">
                <a:avLst/>
              </a:prstGeom>
              <a:solidFill>
                <a:srgbClr val="A2FF85"/>
              </a:solidFill>
              <a:ln w="15875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endParaRPr lang="ko-KR" altLang="en-US">
                  <a:solidFill>
                    <a:prstClr val="white"/>
                  </a:solidFill>
                  <a:latin typeface="Arial Narrow" panose="020B0606020202030204" pitchFamily="34" charset="0"/>
                  <a:ea typeface="Arial Unicode MS"/>
                </a:endParaRPr>
              </a:p>
            </p:txBody>
          </p:sp>
        </p:grpSp>
        <p:sp>
          <p:nvSpPr>
            <p:cNvPr id="101" name="TextBox 10"/>
            <p:cNvSpPr txBox="1"/>
            <p:nvPr/>
          </p:nvSpPr>
          <p:spPr bwMode="auto">
            <a:xfrm>
              <a:off x="4487255" y="1217452"/>
              <a:ext cx="3024336" cy="338554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600" b="1" dirty="0" err="1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Kisah</a:t>
              </a:r>
              <a:r>
                <a:rPr lang="en-US" altLang="ko-KR" sz="1600" b="1" dirty="0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 </a:t>
              </a:r>
              <a:r>
                <a:rPr lang="en-US" altLang="ko-KR" sz="1600" b="1" dirty="0" err="1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Kejatuhan</a:t>
              </a:r>
              <a:r>
                <a:rPr lang="en-US" altLang="ko-KR" sz="1600" b="1" dirty="0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 di Taman Eden</a:t>
              </a:r>
            </a:p>
          </p:txBody>
        </p:sp>
        <p:grpSp>
          <p:nvGrpSpPr>
            <p:cNvPr id="98" name="Group 97"/>
            <p:cNvGrpSpPr/>
            <p:nvPr/>
          </p:nvGrpSpPr>
          <p:grpSpPr>
            <a:xfrm>
              <a:off x="3642255" y="1210623"/>
              <a:ext cx="457090" cy="457090"/>
              <a:chOff x="3642255" y="1210623"/>
              <a:chExt cx="457090" cy="457090"/>
            </a:xfrm>
          </p:grpSpPr>
          <p:sp>
            <p:nvSpPr>
              <p:cNvPr id="99" name="Rounded Rectangle 98"/>
              <p:cNvSpPr/>
              <p:nvPr/>
            </p:nvSpPr>
            <p:spPr>
              <a:xfrm rot="2700000">
                <a:off x="3642255" y="1210623"/>
                <a:ext cx="457090" cy="457090"/>
              </a:xfrm>
              <a:prstGeom prst="roundRect">
                <a:avLst>
                  <a:gd name="adj" fmla="val 10715"/>
                </a:avLst>
              </a:prstGeom>
              <a:solidFill>
                <a:srgbClr val="FF0000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endParaRPr lang="ko-KR" altLang="en-US">
                  <a:solidFill>
                    <a:prstClr val="white"/>
                  </a:solidFill>
                  <a:latin typeface="Arial Narrow" panose="020B0606020202030204" pitchFamily="34" charset="0"/>
                  <a:ea typeface="Arial Unicode MS"/>
                </a:endParaRP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3719484" y="1239113"/>
                <a:ext cx="302633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latinLnBrk="1"/>
                <a:r>
                  <a:rPr lang="en-US" altLang="ko-KR" sz="20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 Narrow" panose="020B0606020202030204" pitchFamily="34" charset="0"/>
                    <a:ea typeface="Arial Unicode MS"/>
                    <a:cs typeface="Arial" pitchFamily="34" charset="0"/>
                  </a:rPr>
                  <a:t>3</a:t>
                </a:r>
                <a:endParaRPr lang="ko-KR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 Narrow" panose="020B0606020202030204" pitchFamily="34" charset="0"/>
                  <a:ea typeface="Arial Unicode MS"/>
                  <a:cs typeface="Arial" pitchFamily="34" charset="0"/>
                </a:endParaRPr>
              </a:p>
            </p:txBody>
          </p:sp>
        </p:grpSp>
      </p:grpSp>
      <p:grpSp>
        <p:nvGrpSpPr>
          <p:cNvPr id="105" name="Group 104"/>
          <p:cNvGrpSpPr/>
          <p:nvPr/>
        </p:nvGrpSpPr>
        <p:grpSpPr>
          <a:xfrm>
            <a:off x="4137098" y="4207077"/>
            <a:ext cx="4428135" cy="705130"/>
            <a:chOff x="3642255" y="1078632"/>
            <a:chExt cx="4428135" cy="705130"/>
          </a:xfrm>
        </p:grpSpPr>
        <p:grpSp>
          <p:nvGrpSpPr>
            <p:cNvPr id="106" name="Group 105"/>
            <p:cNvGrpSpPr/>
            <p:nvPr/>
          </p:nvGrpSpPr>
          <p:grpSpPr>
            <a:xfrm>
              <a:off x="4355976" y="1078632"/>
              <a:ext cx="3714414" cy="705130"/>
              <a:chOff x="4614006" y="1084286"/>
              <a:chExt cx="3714414" cy="705130"/>
            </a:xfrm>
          </p:grpSpPr>
          <p:sp>
            <p:nvSpPr>
              <p:cNvPr id="113" name="Rounded Rectangle 112"/>
              <p:cNvSpPr/>
              <p:nvPr/>
            </p:nvSpPr>
            <p:spPr>
              <a:xfrm>
                <a:off x="4716016" y="1173221"/>
                <a:ext cx="3612404" cy="616195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endParaRPr lang="ko-KR" altLang="en-US" dirty="0">
                  <a:solidFill>
                    <a:prstClr val="black"/>
                  </a:solidFill>
                  <a:latin typeface="Arial Narrow" panose="020B0606020202030204" pitchFamily="34" charset="0"/>
                  <a:ea typeface="Arial Unicode MS"/>
                </a:endParaRPr>
              </a:p>
            </p:txBody>
          </p:sp>
          <p:sp>
            <p:nvSpPr>
              <p:cNvPr id="114" name="Rounded Rectangle 113"/>
              <p:cNvSpPr/>
              <p:nvPr/>
            </p:nvSpPr>
            <p:spPr>
              <a:xfrm>
                <a:off x="4614006" y="1084286"/>
                <a:ext cx="3612404" cy="616195"/>
              </a:xfrm>
              <a:prstGeom prst="roundRect">
                <a:avLst/>
              </a:prstGeom>
              <a:solidFill>
                <a:srgbClr val="A2FF85"/>
              </a:solidFill>
              <a:ln w="15875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endParaRPr lang="ko-KR" altLang="en-US">
                  <a:solidFill>
                    <a:prstClr val="white"/>
                  </a:solidFill>
                  <a:latin typeface="Arial Narrow" panose="020B0606020202030204" pitchFamily="34" charset="0"/>
                  <a:ea typeface="Arial Unicode MS"/>
                </a:endParaRPr>
              </a:p>
            </p:txBody>
          </p:sp>
        </p:grpSp>
        <p:sp>
          <p:nvSpPr>
            <p:cNvPr id="111" name="TextBox 10"/>
            <p:cNvSpPr txBox="1"/>
            <p:nvPr/>
          </p:nvSpPr>
          <p:spPr bwMode="auto">
            <a:xfrm>
              <a:off x="4574936" y="1217452"/>
              <a:ext cx="3024336" cy="338554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600" b="1" dirty="0" err="1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Dusta</a:t>
              </a:r>
              <a:r>
                <a:rPr lang="en-US" altLang="ko-KR" sz="1600" b="1" dirty="0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 </a:t>
              </a:r>
              <a:r>
                <a:rPr lang="en-US" altLang="ko-KR" sz="1600" b="1" dirty="0" err="1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Ular</a:t>
              </a:r>
              <a:endParaRPr lang="en-US" altLang="ko-KR" sz="1600" b="1" dirty="0">
                <a:latin typeface="Arial Narrow" panose="020B0606020202030204" pitchFamily="34" charset="0"/>
                <a:ea typeface="Arial Unicode MS"/>
                <a:cs typeface="Arial" pitchFamily="34" charset="0"/>
              </a:endParaRPr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3642255" y="1210623"/>
              <a:ext cx="457090" cy="457090"/>
              <a:chOff x="3642255" y="1210623"/>
              <a:chExt cx="457090" cy="457090"/>
            </a:xfrm>
          </p:grpSpPr>
          <p:sp>
            <p:nvSpPr>
              <p:cNvPr id="109" name="Rounded Rectangle 108"/>
              <p:cNvSpPr/>
              <p:nvPr/>
            </p:nvSpPr>
            <p:spPr>
              <a:xfrm rot="2700000">
                <a:off x="3642255" y="1210623"/>
                <a:ext cx="457090" cy="457090"/>
              </a:xfrm>
              <a:prstGeom prst="roundRect">
                <a:avLst>
                  <a:gd name="adj" fmla="val 10715"/>
                </a:avLst>
              </a:prstGeom>
              <a:solidFill>
                <a:srgbClr val="FF0000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endParaRPr lang="ko-KR" altLang="en-US">
                  <a:solidFill>
                    <a:prstClr val="white"/>
                  </a:solidFill>
                  <a:latin typeface="Arial Narrow" panose="020B0606020202030204" pitchFamily="34" charset="0"/>
                  <a:ea typeface="Arial Unicode MS"/>
                </a:endParaRP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3719484" y="1239113"/>
                <a:ext cx="302633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latinLnBrk="1"/>
                <a:r>
                  <a:rPr lang="en-US" altLang="ko-KR" sz="20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 Narrow" panose="020B0606020202030204" pitchFamily="34" charset="0"/>
                    <a:ea typeface="Arial Unicode MS"/>
                    <a:cs typeface="Arial" pitchFamily="34" charset="0"/>
                  </a:rPr>
                  <a:t>4</a:t>
                </a:r>
                <a:endParaRPr lang="ko-KR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 Narrow" panose="020B0606020202030204" pitchFamily="34" charset="0"/>
                  <a:ea typeface="Arial Unicode MS"/>
                  <a:cs typeface="Arial" pitchFamily="34" charset="0"/>
                </a:endParaRPr>
              </a:p>
            </p:txBody>
          </p:sp>
        </p:grpSp>
      </p:grpSp>
      <p:grpSp>
        <p:nvGrpSpPr>
          <p:cNvPr id="115" name="Group 114"/>
          <p:cNvGrpSpPr/>
          <p:nvPr/>
        </p:nvGrpSpPr>
        <p:grpSpPr>
          <a:xfrm>
            <a:off x="3872333" y="4964142"/>
            <a:ext cx="4428135" cy="705130"/>
            <a:chOff x="3642255" y="1078632"/>
            <a:chExt cx="4428135" cy="705130"/>
          </a:xfrm>
        </p:grpSpPr>
        <p:grpSp>
          <p:nvGrpSpPr>
            <p:cNvPr id="116" name="Group 115"/>
            <p:cNvGrpSpPr/>
            <p:nvPr/>
          </p:nvGrpSpPr>
          <p:grpSpPr>
            <a:xfrm>
              <a:off x="4355976" y="1078632"/>
              <a:ext cx="3714414" cy="705130"/>
              <a:chOff x="4614006" y="1084286"/>
              <a:chExt cx="3714414" cy="705130"/>
            </a:xfrm>
          </p:grpSpPr>
          <p:sp>
            <p:nvSpPr>
              <p:cNvPr id="123" name="Rounded Rectangle 122"/>
              <p:cNvSpPr/>
              <p:nvPr/>
            </p:nvSpPr>
            <p:spPr>
              <a:xfrm>
                <a:off x="4716016" y="1173221"/>
                <a:ext cx="3612404" cy="616195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endParaRPr lang="ko-KR" altLang="en-US" dirty="0">
                  <a:solidFill>
                    <a:prstClr val="black"/>
                  </a:solidFill>
                  <a:latin typeface="Arial Narrow" panose="020B0606020202030204" pitchFamily="34" charset="0"/>
                  <a:ea typeface="Arial Unicode MS"/>
                </a:endParaRPr>
              </a:p>
            </p:txBody>
          </p:sp>
          <p:sp>
            <p:nvSpPr>
              <p:cNvPr id="124" name="Rounded Rectangle 123"/>
              <p:cNvSpPr/>
              <p:nvPr/>
            </p:nvSpPr>
            <p:spPr>
              <a:xfrm>
                <a:off x="4614006" y="1084286"/>
                <a:ext cx="3612404" cy="616195"/>
              </a:xfrm>
              <a:prstGeom prst="roundRect">
                <a:avLst/>
              </a:prstGeom>
              <a:solidFill>
                <a:srgbClr val="A2FF85"/>
              </a:solidFill>
              <a:ln w="15875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endParaRPr lang="ko-KR" altLang="en-US">
                  <a:solidFill>
                    <a:prstClr val="white"/>
                  </a:solidFill>
                  <a:latin typeface="Arial Narrow" panose="020B0606020202030204" pitchFamily="34" charset="0"/>
                  <a:ea typeface="Arial Unicode MS"/>
                </a:endParaRPr>
              </a:p>
            </p:txBody>
          </p:sp>
        </p:grpSp>
        <p:sp>
          <p:nvSpPr>
            <p:cNvPr id="121" name="TextBox 10"/>
            <p:cNvSpPr txBox="1"/>
            <p:nvPr/>
          </p:nvSpPr>
          <p:spPr bwMode="auto">
            <a:xfrm>
              <a:off x="4572000" y="1094342"/>
              <a:ext cx="3024336" cy="584775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600" b="1" dirty="0" err="1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Pohon</a:t>
              </a:r>
              <a:r>
                <a:rPr lang="en-US" altLang="ko-KR" sz="1600" b="1" dirty="0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 </a:t>
              </a:r>
              <a:r>
                <a:rPr lang="en-US" altLang="ko-KR" sz="1600" b="1" dirty="0" err="1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Pengetahuan</a:t>
              </a:r>
              <a:r>
                <a:rPr lang="en-US" altLang="ko-KR" sz="1600" b="1" dirty="0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 yang </a:t>
              </a:r>
              <a:r>
                <a:rPr lang="en-US" altLang="ko-KR" sz="1600" b="1" dirty="0" err="1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Baik</a:t>
              </a:r>
              <a:r>
                <a:rPr lang="en-US" altLang="ko-KR" sz="1600" b="1" dirty="0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 </a:t>
              </a:r>
              <a:r>
                <a:rPr lang="en-US" altLang="ko-KR" sz="1600" b="1" dirty="0" err="1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dan</a:t>
              </a:r>
              <a:r>
                <a:rPr lang="en-US" altLang="ko-KR" sz="1600" b="1" dirty="0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 yang </a:t>
              </a:r>
              <a:r>
                <a:rPr lang="en-US" altLang="ko-KR" sz="1600" b="1" dirty="0" err="1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Jahat</a:t>
              </a:r>
              <a:endParaRPr lang="en-US" altLang="ko-KR" sz="1600" b="1" dirty="0">
                <a:latin typeface="Arial Narrow" panose="020B0606020202030204" pitchFamily="34" charset="0"/>
                <a:ea typeface="Arial Unicode MS"/>
                <a:cs typeface="Arial" pitchFamily="34" charset="0"/>
              </a:endParaRPr>
            </a:p>
          </p:txBody>
        </p:sp>
        <p:grpSp>
          <p:nvGrpSpPr>
            <p:cNvPr id="118" name="Group 117"/>
            <p:cNvGrpSpPr/>
            <p:nvPr/>
          </p:nvGrpSpPr>
          <p:grpSpPr>
            <a:xfrm>
              <a:off x="3642255" y="1210623"/>
              <a:ext cx="457090" cy="457090"/>
              <a:chOff x="3642255" y="1210623"/>
              <a:chExt cx="457090" cy="457090"/>
            </a:xfrm>
          </p:grpSpPr>
          <p:sp>
            <p:nvSpPr>
              <p:cNvPr id="119" name="Rounded Rectangle 118"/>
              <p:cNvSpPr/>
              <p:nvPr/>
            </p:nvSpPr>
            <p:spPr>
              <a:xfrm rot="2700000">
                <a:off x="3642255" y="1210623"/>
                <a:ext cx="457090" cy="457090"/>
              </a:xfrm>
              <a:prstGeom prst="roundRect">
                <a:avLst>
                  <a:gd name="adj" fmla="val 10715"/>
                </a:avLst>
              </a:prstGeom>
              <a:solidFill>
                <a:srgbClr val="FF0000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endParaRPr lang="ko-KR" altLang="en-US">
                  <a:solidFill>
                    <a:prstClr val="white"/>
                  </a:solidFill>
                  <a:latin typeface="Arial Narrow" panose="020B0606020202030204" pitchFamily="34" charset="0"/>
                  <a:ea typeface="Arial Unicode MS"/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3719484" y="1239113"/>
                <a:ext cx="302633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latinLnBrk="1"/>
                <a:r>
                  <a:rPr lang="en-US" altLang="ko-KR" sz="20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 Narrow" panose="020B0606020202030204" pitchFamily="34" charset="0"/>
                    <a:ea typeface="Arial Unicode MS"/>
                    <a:cs typeface="Arial" pitchFamily="34" charset="0"/>
                  </a:rPr>
                  <a:t>5</a:t>
                </a:r>
                <a:endParaRPr lang="ko-KR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 Narrow" panose="020B0606020202030204" pitchFamily="34" charset="0"/>
                  <a:ea typeface="Arial Unicode MS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0447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2400" y="4965171"/>
            <a:ext cx="4038600" cy="768085"/>
          </a:xfrm>
        </p:spPr>
        <p:txBody>
          <a:bodyPr/>
          <a:lstStyle/>
          <a:p>
            <a:r>
              <a:rPr lang="en-US" altLang="ko-KR" sz="3200" b="1" dirty="0" err="1">
                <a:solidFill>
                  <a:srgbClr val="002060"/>
                </a:solidFill>
                <a:latin typeface="Arial Narrow" panose="020B0606020202030204" pitchFamily="34" charset="0"/>
              </a:rPr>
              <a:t>Pendalaman</a:t>
            </a:r>
            <a:r>
              <a:rPr lang="en-US" altLang="ko-KR" sz="3200" b="1" dirty="0">
                <a:solidFill>
                  <a:srgbClr val="002060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3200" b="1" dirty="0" err="1">
                <a:solidFill>
                  <a:srgbClr val="002060"/>
                </a:solidFill>
                <a:latin typeface="Arial Narrow" panose="020B0606020202030204" pitchFamily="34" charset="0"/>
              </a:rPr>
              <a:t>Materi</a:t>
            </a:r>
            <a:endParaRPr lang="ko-KR" altLang="en-US" sz="3200" b="1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52400" y="5733256"/>
            <a:ext cx="4038600" cy="384043"/>
          </a:xfrm>
          <a:solidFill>
            <a:srgbClr val="FF0000"/>
          </a:solidFill>
        </p:spPr>
        <p:txBody>
          <a:bodyPr/>
          <a:lstStyle/>
          <a:p>
            <a:pPr lvl="0"/>
            <a:r>
              <a:rPr lang="en-US" altLang="ko-KR" sz="1600" b="1" dirty="0" err="1">
                <a:latin typeface="Arial Narrow" panose="020B0606020202030204" pitchFamily="34" charset="0"/>
              </a:rPr>
              <a:t>Pembahasan</a:t>
            </a:r>
            <a:r>
              <a:rPr lang="en-US" altLang="ko-KR" sz="1600" b="1" dirty="0">
                <a:latin typeface="Arial Narrow" panose="020B0606020202030204" pitchFamily="34" charset="0"/>
              </a:rPr>
              <a:t>, Tanya </a:t>
            </a:r>
            <a:r>
              <a:rPr lang="en-US" altLang="ko-KR" sz="1600" b="1" dirty="0" err="1">
                <a:latin typeface="Arial Narrow" panose="020B0606020202030204" pitchFamily="34" charset="0"/>
              </a:rPr>
              <a:t>Jawab</a:t>
            </a:r>
            <a:r>
              <a:rPr lang="en-US" altLang="ko-KR" sz="1600" b="1" dirty="0">
                <a:latin typeface="Arial Narrow" panose="020B0606020202030204" pitchFamily="34" charset="0"/>
              </a:rPr>
              <a:t>, </a:t>
            </a:r>
            <a:r>
              <a:rPr lang="en-US" altLang="ko-KR" sz="1600" b="1" dirty="0" err="1">
                <a:latin typeface="Arial Narrow" panose="020B0606020202030204" pitchFamily="34" charset="0"/>
              </a:rPr>
              <a:t>Diskusi</a:t>
            </a:r>
            <a:r>
              <a:rPr lang="en-US" altLang="ko-KR" sz="1600" b="1" dirty="0">
                <a:latin typeface="Arial Narrow" panose="020B0606020202030204" pitchFamily="34" charset="0"/>
              </a:rPr>
              <a:t> </a:t>
            </a:r>
            <a:r>
              <a:rPr lang="en-US" altLang="ko-KR" sz="1600" b="1" dirty="0" err="1">
                <a:latin typeface="Arial Narrow" panose="020B0606020202030204" pitchFamily="34" charset="0"/>
              </a:rPr>
              <a:t>dan</a:t>
            </a:r>
            <a:r>
              <a:rPr lang="en-US" altLang="ko-KR" sz="1600" b="1" dirty="0">
                <a:latin typeface="Arial Narrow" panose="020B0606020202030204" pitchFamily="34" charset="0"/>
              </a:rPr>
              <a:t> </a:t>
            </a:r>
            <a:r>
              <a:rPr lang="en-US" altLang="ko-KR" sz="1600" b="1" dirty="0" err="1">
                <a:latin typeface="Arial Narrow" panose="020B0606020202030204" pitchFamily="34" charset="0"/>
              </a:rPr>
              <a:t>Refleksi</a:t>
            </a:r>
            <a:endParaRPr lang="en-US" altLang="ko-KR" sz="1600" b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2800" b="1" dirty="0" err="1">
                <a:solidFill>
                  <a:srgbClr val="FFFF00"/>
                </a:solidFill>
                <a:latin typeface="Arial Narrow" panose="020B0606020202030204" pitchFamily="34" charset="0"/>
              </a:rPr>
              <a:t>Isu-isu</a:t>
            </a:r>
            <a:r>
              <a:rPr lang="en-US" altLang="ko-KR" sz="2800" b="1" dirty="0">
                <a:solidFill>
                  <a:srgbClr val="FFFF00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800" b="1" dirty="0" err="1">
                <a:solidFill>
                  <a:srgbClr val="FFFF00"/>
                </a:solidFill>
                <a:latin typeface="Arial Narrow" panose="020B0606020202030204" pitchFamily="34" charset="0"/>
              </a:rPr>
              <a:t>Kejahatan</a:t>
            </a:r>
            <a:endParaRPr lang="ko-KR" altLang="en-US" sz="2800" b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sz="2000" b="1" dirty="0" err="1">
                <a:latin typeface="Arial Narrow" panose="020B0606020202030204" pitchFamily="34" charset="0"/>
              </a:rPr>
              <a:t>Fakta</a:t>
            </a:r>
            <a:r>
              <a:rPr lang="en-US" altLang="ko-KR" sz="2000" b="1" dirty="0">
                <a:latin typeface="Arial Narrow" panose="020B0606020202030204" pitchFamily="34" charset="0"/>
              </a:rPr>
              <a:t>, Problem, </a:t>
            </a:r>
            <a:r>
              <a:rPr lang="en-US" altLang="ko-KR" sz="2000" b="1" dirty="0" err="1">
                <a:latin typeface="Arial Narrow" panose="020B0606020202030204" pitchFamily="34" charset="0"/>
              </a:rPr>
              <a:t>Teodesi</a:t>
            </a:r>
            <a:r>
              <a:rPr lang="en-US" altLang="ko-KR" sz="2000" b="1" dirty="0">
                <a:latin typeface="Arial Narrow" panose="020B0606020202030204" pitchFamily="34" charset="0"/>
              </a:rPr>
              <a:t> </a:t>
            </a:r>
            <a:r>
              <a:rPr lang="en-US" altLang="ko-KR" sz="2000" b="1" dirty="0" err="1">
                <a:latin typeface="Arial Narrow" panose="020B0606020202030204" pitchFamily="34" charset="0"/>
              </a:rPr>
              <a:t>dan</a:t>
            </a:r>
            <a:r>
              <a:rPr lang="en-US" altLang="ko-KR" sz="2000" b="1" dirty="0">
                <a:latin typeface="Arial Narrow" panose="020B0606020202030204" pitchFamily="34" charset="0"/>
              </a:rPr>
              <a:t> </a:t>
            </a:r>
            <a:r>
              <a:rPr lang="en-US" altLang="ko-KR" sz="2000" b="1" dirty="0" err="1">
                <a:latin typeface="Arial Narrow" panose="020B0606020202030204" pitchFamily="34" charset="0"/>
              </a:rPr>
              <a:t>Kebebasan</a:t>
            </a:r>
            <a:endParaRPr lang="en-US" altLang="ko-KR" sz="2000" b="1" dirty="0">
              <a:latin typeface="Arial Narrow" panose="020B0606020202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83768" y="1760619"/>
            <a:ext cx="6120680" cy="48320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6213" indent="-176213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Fakta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: </a:t>
            </a:r>
            <a:r>
              <a:rPr lang="en-US" sz="1600" dirty="0" err="1">
                <a:latin typeface="Arial Narrow" panose="020B0606020202030204" pitchFamily="34" charset="0"/>
              </a:rPr>
              <a:t>Kejadian</a:t>
            </a:r>
            <a:r>
              <a:rPr lang="en-US" sz="1600" dirty="0">
                <a:latin typeface="Arial Narrow" panose="020B0606020202030204" pitchFamily="34" charset="0"/>
              </a:rPr>
              <a:t> 4:1-6; </a:t>
            </a:r>
            <a:r>
              <a:rPr lang="en-US" sz="1600" dirty="0" err="1">
                <a:latin typeface="Arial Narrow" panose="020B0606020202030204" pitchFamily="34" charset="0"/>
              </a:rPr>
              <a:t>Kejadian</a:t>
            </a:r>
            <a:r>
              <a:rPr lang="en-US" sz="1600" dirty="0">
                <a:latin typeface="Arial Narrow" panose="020B0606020202030204" pitchFamily="34" charset="0"/>
              </a:rPr>
              <a:t> 6:1-7; Roma 1:18-31; Roma 5:1-22 </a:t>
            </a:r>
          </a:p>
          <a:p>
            <a:pPr marL="176213" indent="-176213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Problem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: Allah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adalah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Mahabaik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,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Mahakuasa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dan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Mahatahu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,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tetapi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kejahatan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tetap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ada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dan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tidak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hilang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.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Mengapa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? Allah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mengasihi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manusia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,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tetapi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penderitaan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masih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ada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dan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tidak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dicegah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.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Mengapa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?</a:t>
            </a:r>
          </a:p>
          <a:p>
            <a:pPr marL="176213" indent="-176213" algn="just" latinLnBrk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Jika</a:t>
            </a:r>
            <a:r>
              <a:rPr lang="en-US" altLang="ko-KR" sz="1600" b="1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b="1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demikian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,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apakah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kebaikan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Allah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itu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menjadi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nyata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karena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adanya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kejahatan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?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Atau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apakah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manusia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perlu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mengalami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penderitaan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agar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kasih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Allah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sungguh-sungguh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nyata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bagi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seseorang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?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Jadi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ada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kejahatan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dan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ada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penderitaan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.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Kejahatan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berkaitan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dengan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moral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dan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penderitaan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berkaitan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dengan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kondisi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alam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.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Bagaimana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Anda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memahami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kedua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hal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tersebut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?</a:t>
            </a:r>
          </a:p>
          <a:p>
            <a:pPr marL="176213" indent="-176213" algn="just" latinLnBrk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Namun</a:t>
            </a:r>
            <a:r>
              <a:rPr lang="en-US" altLang="ko-KR" sz="1600" b="1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b="1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ada</a:t>
            </a:r>
            <a:r>
              <a:rPr lang="en-US" altLang="ko-KR" sz="1600" b="1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b="1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argumentasi</a:t>
            </a:r>
            <a:r>
              <a:rPr lang="en-US" altLang="ko-KR" sz="1600" b="1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lain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,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bahwa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kejahatan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merupakan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hasil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kehendak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bebas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manusia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.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Ini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yang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disebut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sebagai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teodesi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.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Apakah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kejahatan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hanya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karena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kebebasan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manusia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?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Bukankah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kelaparan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dapat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membuat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seseorang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melakukan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kejahatan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?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Selain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itu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,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kita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tahu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bahwa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Setan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juga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mencobai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manusia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untuk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berbuat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jahat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.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Jadi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ada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kejahatan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moral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dan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ada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kejahatan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alamiah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.</a:t>
            </a:r>
          </a:p>
          <a:p>
            <a:pPr marL="176213" indent="-176213" algn="just" latinLnBrk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Allah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menciptakan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manusia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mahluk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yang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memiliki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b="1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kebebasan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dan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kemampuan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untuk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melakukan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kejahatan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.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Sekalipun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kejahatan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itu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ada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batasnya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.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Manusia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tidak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bebas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mutlak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untuk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melakukan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latin typeface="Arial Narrow" panose="020B0606020202030204" pitchFamily="34" charset="0"/>
                <a:ea typeface="Arial Unicode MS"/>
                <a:cs typeface="Arial" pitchFamily="34" charset="0"/>
              </a:rPr>
              <a:t>kejahatannya</a:t>
            </a:r>
            <a:r>
              <a:rPr lang="en-US" altLang="ko-KR" sz="1600" dirty="0">
                <a:latin typeface="Arial Narrow" panose="020B0606020202030204" pitchFamily="34" charset="0"/>
                <a:ea typeface="Arial Unicode MS"/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614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42647" y="348466"/>
            <a:ext cx="8679898" cy="72424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800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Mindmap</a:t>
            </a:r>
            <a:r>
              <a:rPr lang="en-US" sz="2800" b="1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Asal</a:t>
            </a:r>
            <a:r>
              <a:rPr lang="en-US" sz="2800" b="1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Usul</a:t>
            </a:r>
            <a:r>
              <a:rPr lang="en-US" sz="2800" b="1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Dosa</a:t>
            </a:r>
            <a:endParaRPr lang="en-US" sz="28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D018B94-AFCC-4CA0-92D6-B71594D381E1}"/>
              </a:ext>
            </a:extLst>
          </p:cNvPr>
          <p:cNvGrpSpPr/>
          <p:nvPr/>
        </p:nvGrpSpPr>
        <p:grpSpPr>
          <a:xfrm>
            <a:off x="1737933" y="1711142"/>
            <a:ext cx="5637785" cy="4641144"/>
            <a:chOff x="2051720" y="2132856"/>
            <a:chExt cx="3419425" cy="3456384"/>
          </a:xfrm>
        </p:grpSpPr>
        <p:sp>
          <p:nvSpPr>
            <p:cNvPr id="4" name="Rounded Rectangle 1">
              <a:extLst>
                <a:ext uri="{FF2B5EF4-FFF2-40B4-BE49-F238E27FC236}">
                  <a16:creationId xmlns:a16="http://schemas.microsoft.com/office/drawing/2014/main" id="{59A062D5-B904-46C8-B373-363DB0329788}"/>
                </a:ext>
              </a:extLst>
            </p:cNvPr>
            <p:cNvSpPr/>
            <p:nvPr/>
          </p:nvSpPr>
          <p:spPr>
            <a:xfrm>
              <a:off x="2051720" y="2132856"/>
              <a:ext cx="936104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rgbClr val="FFFF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5" name="Rounded Rectangle 1">
              <a:extLst>
                <a:ext uri="{FF2B5EF4-FFF2-40B4-BE49-F238E27FC236}">
                  <a16:creationId xmlns:a16="http://schemas.microsoft.com/office/drawing/2014/main" id="{81416F26-E304-47DF-8CAD-C55E47559ADF}"/>
                </a:ext>
              </a:extLst>
            </p:cNvPr>
            <p:cNvSpPr/>
            <p:nvPr/>
          </p:nvSpPr>
          <p:spPr>
            <a:xfrm rot="5400000">
              <a:off x="3203848" y="2024844"/>
              <a:ext cx="936104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rgbClr val="A2FF8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6" name="Rounded Rectangle 1">
              <a:extLst>
                <a:ext uri="{FF2B5EF4-FFF2-40B4-BE49-F238E27FC236}">
                  <a16:creationId xmlns:a16="http://schemas.microsoft.com/office/drawing/2014/main" id="{AD22F329-60DE-49A0-8DD1-F79BB4DBE956}"/>
                </a:ext>
              </a:extLst>
            </p:cNvPr>
            <p:cNvSpPr/>
            <p:nvPr/>
          </p:nvSpPr>
          <p:spPr>
            <a:xfrm rot="10800000" flipH="1">
              <a:off x="3347864" y="3140968"/>
              <a:ext cx="900100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tx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1">
              <a:extLst>
                <a:ext uri="{FF2B5EF4-FFF2-40B4-BE49-F238E27FC236}">
                  <a16:creationId xmlns:a16="http://schemas.microsoft.com/office/drawing/2014/main" id="{DF8C7759-DE6E-48C5-80DF-4F054B6A5A46}"/>
                </a:ext>
              </a:extLst>
            </p:cNvPr>
            <p:cNvSpPr/>
            <p:nvPr/>
          </p:nvSpPr>
          <p:spPr>
            <a:xfrm rot="5400000">
              <a:off x="4435400" y="3257352"/>
              <a:ext cx="919361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1">
              <a:extLst>
                <a:ext uri="{FF2B5EF4-FFF2-40B4-BE49-F238E27FC236}">
                  <a16:creationId xmlns:a16="http://schemas.microsoft.com/office/drawing/2014/main" id="{EF3DF418-4528-4E77-A4DD-23763D65168B}"/>
                </a:ext>
              </a:extLst>
            </p:cNvPr>
            <p:cNvSpPr/>
            <p:nvPr/>
          </p:nvSpPr>
          <p:spPr>
            <a:xfrm rot="10800000">
              <a:off x="4551784" y="4437112"/>
              <a:ext cx="919361" cy="1152128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rgbClr val="92D05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F58E587-56A5-4E68-8554-C49780B71566}"/>
              </a:ext>
            </a:extLst>
          </p:cNvPr>
          <p:cNvSpPr txBox="1"/>
          <p:nvPr/>
        </p:nvSpPr>
        <p:spPr>
          <a:xfrm>
            <a:off x="5372456" y="1766841"/>
            <a:ext cx="2183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Arial Narrow" panose="020B0606020202030204" pitchFamily="34" charset="0"/>
                <a:cs typeface="Arial" pitchFamily="34" charset="0"/>
              </a:rPr>
              <a:t>Misteri</a:t>
            </a:r>
            <a:r>
              <a:rPr lang="en-US" altLang="ko-KR" sz="1200" dirty="0">
                <a:latin typeface="Arial Narrow" panose="020B0606020202030204" pitchFamily="34" charset="0"/>
                <a:cs typeface="Arial" pitchFamily="34" charset="0"/>
              </a:rPr>
              <a:t> </a:t>
            </a:r>
            <a:r>
              <a:rPr lang="en-US" altLang="ko-KR" sz="1200" dirty="0" err="1">
                <a:latin typeface="Arial Narrow" panose="020B0606020202030204" pitchFamily="34" charset="0"/>
                <a:cs typeface="Arial" pitchFamily="34" charset="0"/>
              </a:rPr>
              <a:t>kejatuhan</a:t>
            </a:r>
            <a:r>
              <a:rPr lang="en-US" altLang="ko-KR" sz="1200" dirty="0">
                <a:latin typeface="Arial Narrow" panose="020B0606020202030204" pitchFamily="34" charset="0"/>
                <a:cs typeface="Arial" pitchFamily="34" charset="0"/>
              </a:rPr>
              <a:t> </a:t>
            </a:r>
            <a:r>
              <a:rPr lang="en-US" altLang="ko-KR" sz="1200" dirty="0" err="1">
                <a:latin typeface="Arial Narrow" panose="020B0606020202030204" pitchFamily="34" charset="0"/>
                <a:cs typeface="Arial" pitchFamily="34" charset="0"/>
              </a:rPr>
              <a:t>manusia</a:t>
            </a:r>
            <a:endParaRPr lang="en-US" altLang="ko-KR" sz="1200" dirty="0">
              <a:latin typeface="Arial Narrow" panose="020B0606020202030204" pitchFamily="34" charset="0"/>
              <a:cs typeface="Arial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Arial Narrow" panose="020B0606020202030204" pitchFamily="34" charset="0"/>
                <a:cs typeface="Arial" pitchFamily="34" charset="0"/>
              </a:rPr>
              <a:t>Adanya</a:t>
            </a:r>
            <a:r>
              <a:rPr lang="en-US" altLang="ko-KR" sz="1200" dirty="0">
                <a:latin typeface="Arial Narrow" panose="020B0606020202030204" pitchFamily="34" charset="0"/>
                <a:cs typeface="Arial" pitchFamily="34" charset="0"/>
              </a:rPr>
              <a:t> 2 </a:t>
            </a:r>
            <a:r>
              <a:rPr lang="en-US" altLang="ko-KR" sz="1200" dirty="0" err="1">
                <a:latin typeface="Arial Narrow" panose="020B0606020202030204" pitchFamily="34" charset="0"/>
                <a:cs typeface="Arial" pitchFamily="34" charset="0"/>
              </a:rPr>
              <a:t>pohon</a:t>
            </a:r>
            <a:r>
              <a:rPr lang="en-US" altLang="ko-KR" sz="1200" dirty="0">
                <a:latin typeface="Arial Narrow" panose="020B0606020202030204" pitchFamily="34" charset="0"/>
                <a:cs typeface="Arial" pitchFamily="34" charset="0"/>
              </a:rPr>
              <a:t> di </a:t>
            </a:r>
            <a:r>
              <a:rPr lang="en-US" altLang="ko-KR" sz="1200" dirty="0" err="1">
                <a:latin typeface="Arial Narrow" panose="020B0606020202030204" pitchFamily="34" charset="0"/>
                <a:cs typeface="Arial" pitchFamily="34" charset="0"/>
              </a:rPr>
              <a:t>tengah</a:t>
            </a:r>
            <a:r>
              <a:rPr lang="en-US" altLang="ko-KR" sz="1200" dirty="0">
                <a:latin typeface="Arial Narrow" panose="020B0606020202030204" pitchFamily="34" charset="0"/>
                <a:cs typeface="Arial" pitchFamily="34" charset="0"/>
              </a:rPr>
              <a:t> Taman Eden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Arial Narrow" panose="020B0606020202030204" pitchFamily="34" charset="0"/>
                <a:cs typeface="Arial" pitchFamily="34" charset="0"/>
              </a:rPr>
              <a:t>Ular</a:t>
            </a:r>
            <a:r>
              <a:rPr lang="en-US" altLang="ko-KR" sz="1200" dirty="0">
                <a:latin typeface="Arial Narrow" panose="020B0606020202030204" pitchFamily="34" charset="0"/>
                <a:cs typeface="Arial" pitchFamily="34" charset="0"/>
              </a:rPr>
              <a:t> </a:t>
            </a:r>
            <a:r>
              <a:rPr lang="en-US" altLang="ko-KR" sz="1200" dirty="0" err="1">
                <a:latin typeface="Arial Narrow" panose="020B0606020202030204" pitchFamily="34" charset="0"/>
                <a:cs typeface="Arial" pitchFamily="34" charset="0"/>
              </a:rPr>
              <a:t>hadir</a:t>
            </a:r>
            <a:r>
              <a:rPr lang="en-US" altLang="ko-KR" sz="1200" dirty="0">
                <a:latin typeface="Arial Narrow" panose="020B0606020202030204" pitchFamily="34" charset="0"/>
                <a:cs typeface="Arial" pitchFamily="34" charset="0"/>
              </a:rPr>
              <a:t> di Taman Eden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Arial Narrow" panose="020B0606020202030204" pitchFamily="34" charset="0"/>
                <a:cs typeface="Arial" pitchFamily="34" charset="0"/>
              </a:rPr>
              <a:t>Karakter</a:t>
            </a:r>
            <a:r>
              <a:rPr lang="en-US" altLang="ko-KR" sz="1200" dirty="0">
                <a:latin typeface="Arial Narrow" panose="020B0606020202030204" pitchFamily="34" charset="0"/>
                <a:cs typeface="Arial" pitchFamily="34" charset="0"/>
              </a:rPr>
              <a:t> </a:t>
            </a:r>
            <a:r>
              <a:rPr lang="en-US" altLang="ko-KR" sz="1200" dirty="0" err="1">
                <a:latin typeface="Arial Narrow" panose="020B0606020202030204" pitchFamily="34" charset="0"/>
                <a:cs typeface="Arial" pitchFamily="34" charset="0"/>
              </a:rPr>
              <a:t>sejarah</a:t>
            </a:r>
            <a:endParaRPr lang="en-US" altLang="ko-KR" sz="1200" dirty="0">
              <a:latin typeface="Arial Narrow" panose="020B0606020202030204" pitchFamily="34" charset="0"/>
              <a:cs typeface="Arial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Arial Narrow" panose="020B0606020202030204" pitchFamily="34" charset="0"/>
                <a:cs typeface="Arial" pitchFamily="34" charset="0"/>
              </a:rPr>
              <a:t>Fakta</a:t>
            </a:r>
            <a:r>
              <a:rPr lang="en-US" altLang="ko-KR" sz="1200" dirty="0">
                <a:latin typeface="Arial Narrow" panose="020B0606020202030204" pitchFamily="34" charset="0"/>
                <a:cs typeface="Arial" pitchFamily="34" charset="0"/>
              </a:rPr>
              <a:t> </a:t>
            </a:r>
            <a:r>
              <a:rPr lang="en-US" altLang="ko-KR" sz="1200" dirty="0" err="1">
                <a:latin typeface="Arial Narrow" panose="020B0606020202030204" pitchFamily="34" charset="0"/>
                <a:cs typeface="Arial" pitchFamily="34" charset="0"/>
              </a:rPr>
              <a:t>pembuktian</a:t>
            </a:r>
            <a:r>
              <a:rPr lang="en-US" altLang="ko-KR" sz="1200" dirty="0">
                <a:latin typeface="Arial Narrow" panose="020B0606020202030204" pitchFamily="34" charset="0"/>
                <a:cs typeface="Arial" pitchFamily="34" charset="0"/>
              </a:rPr>
              <a:t> </a:t>
            </a:r>
            <a:r>
              <a:rPr lang="en-US" altLang="ko-KR" sz="1200" dirty="0" err="1">
                <a:latin typeface="Arial Narrow" panose="020B0606020202030204" pitchFamily="34" charset="0"/>
                <a:cs typeface="Arial" pitchFamily="34" charset="0"/>
              </a:rPr>
              <a:t>kejatuhan</a:t>
            </a:r>
            <a:endParaRPr lang="ko-KR" altLang="en-US" sz="1200" dirty="0">
              <a:latin typeface="Arial Narrow" panose="020B0606020202030204" pitchFamily="34" charset="0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5C47B7-9AB7-419E-904C-3D2037DBE1BA}"/>
              </a:ext>
            </a:extLst>
          </p:cNvPr>
          <p:cNvSpPr txBox="1"/>
          <p:nvPr/>
        </p:nvSpPr>
        <p:spPr>
          <a:xfrm>
            <a:off x="3724908" y="5276671"/>
            <a:ext cx="2142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Arial Narrow" panose="020B0606020202030204" pitchFamily="34" charset="0"/>
                <a:cs typeface="Arial" pitchFamily="34" charset="0"/>
              </a:rPr>
              <a:t>Makan</a:t>
            </a:r>
            <a:r>
              <a:rPr lang="en-US" altLang="ko-KR" sz="1200" dirty="0">
                <a:latin typeface="Arial Narrow" panose="020B0606020202030204" pitchFamily="34" charset="0"/>
                <a:cs typeface="Arial" pitchFamily="34" charset="0"/>
              </a:rPr>
              <a:t> </a:t>
            </a:r>
            <a:r>
              <a:rPr lang="en-US" altLang="ko-KR" sz="1200" dirty="0" err="1">
                <a:latin typeface="Arial Narrow" panose="020B0606020202030204" pitchFamily="34" charset="0"/>
                <a:cs typeface="Arial" pitchFamily="34" charset="0"/>
              </a:rPr>
              <a:t>buah</a:t>
            </a:r>
            <a:r>
              <a:rPr lang="en-US" altLang="ko-KR" sz="1200" dirty="0">
                <a:latin typeface="Arial Narrow" panose="020B0606020202030204" pitchFamily="34" charset="0"/>
                <a:cs typeface="Arial" pitchFamily="34" charset="0"/>
              </a:rPr>
              <a:t> </a:t>
            </a:r>
            <a:r>
              <a:rPr lang="en-US" altLang="ko-KR" sz="1200" dirty="0" err="1">
                <a:latin typeface="Arial Narrow" panose="020B0606020202030204" pitchFamily="34" charset="0"/>
                <a:cs typeface="Arial" pitchFamily="34" charset="0"/>
              </a:rPr>
              <a:t>pohon</a:t>
            </a:r>
            <a:r>
              <a:rPr lang="en-US" altLang="ko-KR" sz="1200" dirty="0">
                <a:latin typeface="Arial Narrow" panose="020B0606020202030204" pitchFamily="34" charset="0"/>
                <a:cs typeface="Arial" pitchFamily="34" charset="0"/>
              </a:rPr>
              <a:t> </a:t>
            </a:r>
            <a:r>
              <a:rPr lang="en-US" altLang="ko-KR" sz="1200" dirty="0" err="1">
                <a:latin typeface="Arial Narrow" panose="020B0606020202030204" pitchFamily="34" charset="0"/>
                <a:cs typeface="Arial" pitchFamily="34" charset="0"/>
              </a:rPr>
              <a:t>itu</a:t>
            </a:r>
            <a:r>
              <a:rPr lang="en-US" altLang="ko-KR" sz="1200" dirty="0">
                <a:latin typeface="Arial Narrow" panose="020B0606020202030204" pitchFamily="34" charset="0"/>
                <a:cs typeface="Arial" pitchFamily="34" charset="0"/>
              </a:rPr>
              <a:t> agar </a:t>
            </a:r>
            <a:r>
              <a:rPr lang="en-US" altLang="ko-KR" sz="1200" dirty="0" err="1">
                <a:latin typeface="Arial Narrow" panose="020B0606020202030204" pitchFamily="34" charset="0"/>
                <a:cs typeface="Arial" pitchFamily="34" charset="0"/>
              </a:rPr>
              <a:t>ada</a:t>
            </a:r>
            <a:r>
              <a:rPr lang="en-US" altLang="ko-KR" sz="1200" dirty="0">
                <a:latin typeface="Arial Narrow" panose="020B0606020202030204" pitchFamily="34" charset="0"/>
                <a:cs typeface="Arial" pitchFamily="34" charset="0"/>
              </a:rPr>
              <a:t> </a:t>
            </a:r>
            <a:r>
              <a:rPr lang="en-US" altLang="ko-KR" sz="1200" dirty="0" err="1">
                <a:latin typeface="Arial Narrow" panose="020B0606020202030204" pitchFamily="34" charset="0"/>
                <a:cs typeface="Arial" pitchFamily="34" charset="0"/>
              </a:rPr>
              <a:t>pengetahuan</a:t>
            </a:r>
            <a:r>
              <a:rPr lang="en-US" altLang="ko-KR" sz="1200" dirty="0">
                <a:latin typeface="Arial Narrow" panose="020B0606020202030204" pitchFamily="34" charset="0"/>
                <a:cs typeface="Arial" pitchFamily="34" charset="0"/>
              </a:rPr>
              <a:t> </a:t>
            </a:r>
            <a:r>
              <a:rPr lang="en-US" altLang="ko-KR" sz="1200" dirty="0" err="1">
                <a:latin typeface="Arial Narrow" panose="020B0606020202030204" pitchFamily="34" charset="0"/>
                <a:cs typeface="Arial" pitchFamily="34" charset="0"/>
              </a:rPr>
              <a:t>atau</a:t>
            </a:r>
            <a:r>
              <a:rPr lang="en-US" altLang="ko-KR" sz="1200" dirty="0">
                <a:latin typeface="Arial Narrow" panose="020B0606020202030204" pitchFamily="34" charset="0"/>
                <a:cs typeface="Arial" pitchFamily="34" charset="0"/>
              </a:rPr>
              <a:t> </a:t>
            </a:r>
            <a:r>
              <a:rPr lang="en-US" altLang="ko-KR" sz="1200" dirty="0" err="1">
                <a:latin typeface="Arial Narrow" panose="020B0606020202030204" pitchFamily="34" charset="0"/>
                <a:cs typeface="Arial" pitchFamily="34" charset="0"/>
              </a:rPr>
              <a:t>mau</a:t>
            </a:r>
            <a:r>
              <a:rPr lang="en-US" altLang="ko-KR" sz="1200" dirty="0">
                <a:latin typeface="Arial Narrow" panose="020B0606020202030204" pitchFamily="34" charset="0"/>
                <a:cs typeface="Arial" pitchFamily="34" charset="0"/>
              </a:rPr>
              <a:t> </a:t>
            </a:r>
            <a:r>
              <a:rPr lang="en-US" altLang="ko-KR" sz="1200" dirty="0" err="1">
                <a:latin typeface="Arial Narrow" panose="020B0606020202030204" pitchFamily="34" charset="0"/>
                <a:cs typeface="Arial" pitchFamily="34" charset="0"/>
              </a:rPr>
              <a:t>seperti</a:t>
            </a:r>
            <a:r>
              <a:rPr lang="en-US" altLang="ko-KR" sz="1200" dirty="0">
                <a:latin typeface="Arial Narrow" panose="020B0606020202030204" pitchFamily="34" charset="0"/>
                <a:cs typeface="Arial" pitchFamily="34" charset="0"/>
              </a:rPr>
              <a:t> Allah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Arial Narrow" panose="020B0606020202030204" pitchFamily="34" charset="0"/>
                <a:cs typeface="Arial" pitchFamily="34" charset="0"/>
              </a:rPr>
              <a:t>Manusia</a:t>
            </a:r>
            <a:r>
              <a:rPr lang="en-US" altLang="ko-KR" sz="1200" dirty="0">
                <a:latin typeface="Arial Narrow" panose="020B0606020202030204" pitchFamily="34" charset="0"/>
                <a:cs typeface="Arial" pitchFamily="34" charset="0"/>
              </a:rPr>
              <a:t> </a:t>
            </a:r>
            <a:r>
              <a:rPr lang="en-US" altLang="ko-KR" sz="1200" dirty="0" err="1">
                <a:latin typeface="Arial Narrow" panose="020B0606020202030204" pitchFamily="34" charset="0"/>
                <a:cs typeface="Arial" pitchFamily="34" charset="0"/>
              </a:rPr>
              <a:t>mau</a:t>
            </a:r>
            <a:r>
              <a:rPr lang="en-US" altLang="ko-KR" sz="1200" dirty="0">
                <a:latin typeface="Arial Narrow" panose="020B0606020202030204" pitchFamily="34" charset="0"/>
                <a:cs typeface="Arial" pitchFamily="34" charset="0"/>
              </a:rPr>
              <a:t> </a:t>
            </a:r>
            <a:r>
              <a:rPr lang="en-US" altLang="ko-KR" sz="1200" dirty="0" err="1">
                <a:latin typeface="Arial Narrow" panose="020B0606020202030204" pitchFamily="34" charset="0"/>
                <a:cs typeface="Arial" pitchFamily="34" charset="0"/>
              </a:rPr>
              <a:t>menilai</a:t>
            </a:r>
            <a:r>
              <a:rPr lang="en-US" altLang="ko-KR" sz="1200" dirty="0">
                <a:latin typeface="Arial Narrow" panose="020B0606020202030204" pitchFamily="34" charset="0"/>
                <a:cs typeface="Arial" pitchFamily="34" charset="0"/>
              </a:rPr>
              <a:t> </a:t>
            </a:r>
            <a:r>
              <a:rPr lang="en-US" altLang="ko-KR" sz="1200" dirty="0" err="1">
                <a:latin typeface="Arial Narrow" panose="020B0606020202030204" pitchFamily="34" charset="0"/>
                <a:cs typeface="Arial" pitchFamily="34" charset="0"/>
              </a:rPr>
              <a:t>sendiri</a:t>
            </a:r>
            <a:r>
              <a:rPr lang="en-US" altLang="ko-KR" sz="1200" dirty="0">
                <a:latin typeface="Arial Narrow" panose="020B0606020202030204" pitchFamily="34" charset="0"/>
                <a:cs typeface="Arial" pitchFamily="34" charset="0"/>
              </a:rPr>
              <a:t> </a:t>
            </a:r>
            <a:r>
              <a:rPr lang="en-US" altLang="ko-KR" sz="1200" dirty="0" err="1">
                <a:latin typeface="Arial Narrow" panose="020B0606020202030204" pitchFamily="34" charset="0"/>
                <a:cs typeface="Arial" pitchFamily="34" charset="0"/>
              </a:rPr>
              <a:t>apa</a:t>
            </a:r>
            <a:r>
              <a:rPr lang="en-US" altLang="ko-KR" sz="1200" dirty="0">
                <a:latin typeface="Arial Narrow" panose="020B0606020202030204" pitchFamily="34" charset="0"/>
                <a:cs typeface="Arial" pitchFamily="34" charset="0"/>
              </a:rPr>
              <a:t> yang </a:t>
            </a:r>
            <a:r>
              <a:rPr lang="en-US" altLang="ko-KR" sz="1200" dirty="0" err="1">
                <a:latin typeface="Arial Narrow" panose="020B0606020202030204" pitchFamily="34" charset="0"/>
                <a:cs typeface="Arial" pitchFamily="34" charset="0"/>
              </a:rPr>
              <a:t>baik</a:t>
            </a:r>
            <a:r>
              <a:rPr lang="en-US" altLang="ko-KR" sz="1200" dirty="0">
                <a:latin typeface="Arial Narrow" panose="020B0606020202030204" pitchFamily="34" charset="0"/>
                <a:cs typeface="Arial" pitchFamily="34" charset="0"/>
              </a:rPr>
              <a:t> </a:t>
            </a:r>
            <a:r>
              <a:rPr lang="en-US" altLang="ko-KR" sz="1200" dirty="0" err="1">
                <a:latin typeface="Arial Narrow" panose="020B0606020202030204" pitchFamily="34" charset="0"/>
                <a:cs typeface="Arial" pitchFamily="34" charset="0"/>
              </a:rPr>
              <a:t>dan</a:t>
            </a:r>
            <a:r>
              <a:rPr lang="en-US" altLang="ko-KR" sz="1200" dirty="0">
                <a:latin typeface="Arial Narrow" panose="020B0606020202030204" pitchFamily="34" charset="0"/>
                <a:cs typeface="Arial" pitchFamily="34" charset="0"/>
              </a:rPr>
              <a:t> yang </a:t>
            </a:r>
            <a:r>
              <a:rPr lang="en-US" altLang="ko-KR" sz="1200" dirty="0" err="1">
                <a:latin typeface="Arial Narrow" panose="020B0606020202030204" pitchFamily="34" charset="0"/>
                <a:cs typeface="Arial" pitchFamily="34" charset="0"/>
              </a:rPr>
              <a:t>jahat</a:t>
            </a:r>
            <a:endParaRPr lang="en-US" altLang="ko-KR" sz="1200" dirty="0">
              <a:latin typeface="Arial Narrow" panose="020B0606020202030204" pitchFamily="34" charset="0"/>
              <a:cs typeface="Arial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 dirty="0">
              <a:latin typeface="Arial Narrow" panose="020B0606020202030204" pitchFamily="34" charset="0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49B6AB-F021-472E-BF25-014A7F38E4FA}"/>
              </a:ext>
            </a:extLst>
          </p:cNvPr>
          <p:cNvSpPr txBox="1"/>
          <p:nvPr/>
        </p:nvSpPr>
        <p:spPr>
          <a:xfrm>
            <a:off x="7301977" y="3440078"/>
            <a:ext cx="18420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Arial Narrow" panose="020B0606020202030204" pitchFamily="34" charset="0"/>
                <a:cs typeface="Arial" pitchFamily="34" charset="0"/>
              </a:rPr>
              <a:t>Keraguan</a:t>
            </a:r>
            <a:endParaRPr lang="en-US" altLang="ko-KR" sz="1200" dirty="0">
              <a:latin typeface="Arial Narrow" panose="020B0606020202030204" pitchFamily="34" charset="0"/>
              <a:cs typeface="Arial" pitchFamily="34" charset="0"/>
            </a:endParaRPr>
          </a:p>
          <a:p>
            <a:pPr marL="117475" indent="-117475"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Arial Narrow" panose="020B0606020202030204" pitchFamily="34" charset="0"/>
                <a:cs typeface="Arial" pitchFamily="34" charset="0"/>
              </a:rPr>
              <a:t>Ketidaknyaman</a:t>
            </a:r>
            <a:endParaRPr lang="en-US" altLang="ko-KR" sz="1200" dirty="0">
              <a:latin typeface="Arial Narrow" panose="020B0606020202030204" pitchFamily="34" charset="0"/>
              <a:cs typeface="Arial" pitchFamily="34" charset="0"/>
            </a:endParaRPr>
          </a:p>
          <a:p>
            <a:pPr marL="117475" indent="-117475"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Arial Narrow" panose="020B0606020202030204" pitchFamily="34" charset="0"/>
                <a:cs typeface="Arial" pitchFamily="34" charset="0"/>
              </a:rPr>
              <a:t>Ketidakpercayaan</a:t>
            </a:r>
            <a:endParaRPr lang="en-US" altLang="ko-KR" sz="1200" dirty="0">
              <a:latin typeface="Arial Narrow" panose="020B0606020202030204" pitchFamily="34" charset="0"/>
              <a:cs typeface="Arial" pitchFamily="34" charset="0"/>
            </a:endParaRPr>
          </a:p>
          <a:p>
            <a:pPr marL="117475" indent="-117475"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Arial Narrow" panose="020B0606020202030204" pitchFamily="34" charset="0"/>
                <a:cs typeface="Arial" pitchFamily="34" charset="0"/>
              </a:rPr>
              <a:t>Ketidaktaatan</a:t>
            </a:r>
            <a:r>
              <a:rPr lang="en-US" altLang="ko-KR" sz="1200" dirty="0">
                <a:latin typeface="Arial Narrow" panose="020B0606020202030204" pitchFamily="34" charset="0"/>
                <a:cs typeface="Arial" pitchFamily="34" charset="0"/>
              </a:rPr>
              <a:t> </a:t>
            </a:r>
            <a:r>
              <a:rPr lang="en-US" altLang="ko-KR" sz="1200" dirty="0" err="1">
                <a:latin typeface="Arial Narrow" panose="020B0606020202030204" pitchFamily="34" charset="0"/>
                <a:cs typeface="Arial" pitchFamily="34" charset="0"/>
              </a:rPr>
              <a:t>kepada</a:t>
            </a:r>
            <a:r>
              <a:rPr lang="en-US" altLang="ko-KR" sz="1200" dirty="0">
                <a:latin typeface="Arial Narrow" panose="020B0606020202030204" pitchFamily="34" charset="0"/>
                <a:cs typeface="Arial" pitchFamily="34" charset="0"/>
              </a:rPr>
              <a:t> Allah</a:t>
            </a:r>
          </a:p>
          <a:p>
            <a:pPr marL="117475" indent="-117475"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Arial Narrow" panose="020B0606020202030204" pitchFamily="34" charset="0"/>
                <a:cs typeface="Arial" pitchFamily="34" charset="0"/>
              </a:rPr>
              <a:t>Menyangkal</a:t>
            </a:r>
            <a:r>
              <a:rPr lang="en-US" altLang="ko-KR" sz="1200" dirty="0">
                <a:latin typeface="Arial Narrow" panose="020B0606020202030204" pitchFamily="34" charset="0"/>
                <a:cs typeface="Arial" pitchFamily="34" charset="0"/>
              </a:rPr>
              <a:t> </a:t>
            </a:r>
            <a:r>
              <a:rPr lang="en-US" altLang="ko-KR" sz="1200" dirty="0" err="1">
                <a:latin typeface="Arial Narrow" panose="020B0606020202030204" pitchFamily="34" charset="0"/>
                <a:cs typeface="Arial" pitchFamily="34" charset="0"/>
              </a:rPr>
              <a:t>kematian</a:t>
            </a:r>
            <a:r>
              <a:rPr lang="en-US" altLang="ko-KR" sz="1200" dirty="0">
                <a:latin typeface="Arial Narrow" panose="020B0606020202030204" pitchFamily="34" charset="0"/>
                <a:cs typeface="Arial" pitchFamily="34" charset="0"/>
              </a:rPr>
              <a:t> </a:t>
            </a:r>
            <a:r>
              <a:rPr lang="en-US" altLang="ko-KR" sz="1200" dirty="0" err="1">
                <a:latin typeface="Arial Narrow" panose="020B0606020202030204" pitchFamily="34" charset="0"/>
                <a:cs typeface="Arial" pitchFamily="34" charset="0"/>
              </a:rPr>
              <a:t>sebagai</a:t>
            </a:r>
            <a:r>
              <a:rPr lang="en-US" altLang="ko-KR" sz="1200" dirty="0">
                <a:latin typeface="Arial Narrow" panose="020B0606020202030204" pitchFamily="34" charset="0"/>
                <a:cs typeface="Arial" pitchFamily="34" charset="0"/>
              </a:rPr>
              <a:t> </a:t>
            </a:r>
            <a:r>
              <a:rPr lang="en-US" altLang="ko-KR" sz="1200" dirty="0" err="1">
                <a:latin typeface="Arial Narrow" panose="020B0606020202030204" pitchFamily="34" charset="0"/>
                <a:cs typeface="Arial" pitchFamily="34" charset="0"/>
              </a:rPr>
              <a:t>upah</a:t>
            </a:r>
            <a:r>
              <a:rPr lang="en-US" altLang="ko-KR" sz="1200" dirty="0">
                <a:latin typeface="Arial Narrow" panose="020B0606020202030204" pitchFamily="34" charset="0"/>
                <a:cs typeface="Arial" pitchFamily="34" charset="0"/>
              </a:rPr>
              <a:t> </a:t>
            </a:r>
            <a:r>
              <a:rPr lang="en-US" altLang="ko-KR" sz="1200" dirty="0" err="1">
                <a:latin typeface="Arial Narrow" panose="020B0606020202030204" pitchFamily="34" charset="0"/>
                <a:cs typeface="Arial" pitchFamily="34" charset="0"/>
              </a:rPr>
              <a:t>dosa</a:t>
            </a:r>
            <a:endParaRPr lang="ko-KR" altLang="en-US" sz="1200" dirty="0">
              <a:latin typeface="Arial Narrow" panose="020B0606020202030204" pitchFamily="34" charset="0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22D02C-CEB0-4EB0-895C-3648EB960AF8}"/>
              </a:ext>
            </a:extLst>
          </p:cNvPr>
          <p:cNvSpPr txBox="1"/>
          <p:nvPr/>
        </p:nvSpPr>
        <p:spPr>
          <a:xfrm>
            <a:off x="-47109" y="1805314"/>
            <a:ext cx="190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>
              <a:buFont typeface="Wingdings" panose="05000000000000000000" pitchFamily="2" charset="2"/>
              <a:buChar char="§"/>
            </a:pPr>
            <a:r>
              <a:rPr lang="en-US" sz="1200" dirty="0" err="1">
                <a:latin typeface="Arial Narrow" panose="020B0606020202030204" pitchFamily="34" charset="0"/>
              </a:rPr>
              <a:t>Watak</a:t>
            </a:r>
            <a:r>
              <a:rPr lang="en-US" sz="1200" dirty="0">
                <a:latin typeface="Arial Narrow" panose="020B0606020202030204" pitchFamily="34" charset="0"/>
              </a:rPr>
              <a:t> </a:t>
            </a:r>
            <a:r>
              <a:rPr lang="en-US" sz="1200" dirty="0" err="1">
                <a:latin typeface="Arial Narrow" panose="020B0606020202030204" pitchFamily="34" charset="0"/>
              </a:rPr>
              <a:t>Kehewanan</a:t>
            </a:r>
            <a:endParaRPr lang="en-US" sz="1200" dirty="0">
              <a:latin typeface="Arial Narrow" panose="020B0606020202030204" pitchFamily="34" charset="0"/>
            </a:endParaRPr>
          </a:p>
          <a:p>
            <a:pPr marL="117475" indent="-117475">
              <a:buFont typeface="Wingdings" panose="05000000000000000000" pitchFamily="2" charset="2"/>
              <a:buChar char="§"/>
            </a:pPr>
            <a:r>
              <a:rPr lang="en-US" sz="1200" dirty="0" err="1">
                <a:latin typeface="Arial Narrow" panose="020B0606020202030204" pitchFamily="34" charset="0"/>
              </a:rPr>
              <a:t>Takut</a:t>
            </a:r>
            <a:r>
              <a:rPr lang="en-US" sz="1200" dirty="0">
                <a:latin typeface="Arial Narrow" panose="020B0606020202030204" pitchFamily="34" charset="0"/>
              </a:rPr>
              <a:t> </a:t>
            </a:r>
            <a:r>
              <a:rPr lang="en-US" sz="1200" dirty="0" err="1">
                <a:latin typeface="Arial Narrow" panose="020B0606020202030204" pitchFamily="34" charset="0"/>
              </a:rPr>
              <a:t>akan</a:t>
            </a:r>
            <a:r>
              <a:rPr lang="en-US" sz="1200" dirty="0">
                <a:latin typeface="Arial Narrow" panose="020B0606020202030204" pitchFamily="34" charset="0"/>
              </a:rPr>
              <a:t> </a:t>
            </a:r>
            <a:r>
              <a:rPr lang="en-US" sz="1200" dirty="0" err="1">
                <a:latin typeface="Arial Narrow" panose="020B0606020202030204" pitchFamily="34" charset="0"/>
              </a:rPr>
              <a:t>Keterbatasan</a:t>
            </a:r>
            <a:endParaRPr lang="en-US" sz="1200" dirty="0">
              <a:latin typeface="Arial Narrow" panose="020B0606020202030204" pitchFamily="34" charset="0"/>
            </a:endParaRPr>
          </a:p>
          <a:p>
            <a:pPr marL="117475" indent="-117475">
              <a:buFont typeface="Wingdings" panose="05000000000000000000" pitchFamily="2" charset="2"/>
              <a:buChar char="§"/>
            </a:pPr>
            <a:r>
              <a:rPr lang="en-US" sz="1200" dirty="0" err="1">
                <a:latin typeface="Arial Narrow" panose="020B0606020202030204" pitchFamily="34" charset="0"/>
              </a:rPr>
              <a:t>Keterasingan</a:t>
            </a:r>
            <a:r>
              <a:rPr lang="en-US" sz="1200" dirty="0">
                <a:latin typeface="Arial Narrow" panose="020B0606020202030204" pitchFamily="34" charset="0"/>
              </a:rPr>
              <a:t> </a:t>
            </a:r>
            <a:r>
              <a:rPr lang="en-US" sz="1200" dirty="0" err="1">
                <a:latin typeface="Arial Narrow" panose="020B0606020202030204" pitchFamily="34" charset="0"/>
              </a:rPr>
              <a:t>Eksistensial</a:t>
            </a:r>
            <a:endParaRPr lang="en-US" sz="1200" dirty="0">
              <a:latin typeface="Arial Narrow" panose="020B0606020202030204" pitchFamily="34" charset="0"/>
            </a:endParaRPr>
          </a:p>
          <a:p>
            <a:pPr marL="117475" indent="-117475">
              <a:buFont typeface="Wingdings" panose="05000000000000000000" pitchFamily="2" charset="2"/>
              <a:buChar char="§"/>
            </a:pPr>
            <a:r>
              <a:rPr lang="en-US" sz="1200" dirty="0" err="1">
                <a:latin typeface="Arial Narrow" panose="020B0606020202030204" pitchFamily="34" charset="0"/>
              </a:rPr>
              <a:t>Pergumulan</a:t>
            </a:r>
            <a:r>
              <a:rPr lang="en-US" sz="1200" dirty="0">
                <a:latin typeface="Arial Narrow" panose="020B0606020202030204" pitchFamily="34" charset="0"/>
              </a:rPr>
              <a:t> </a:t>
            </a:r>
            <a:r>
              <a:rPr lang="en-US" sz="1200" dirty="0" err="1">
                <a:latin typeface="Arial Narrow" panose="020B0606020202030204" pitchFamily="34" charset="0"/>
              </a:rPr>
              <a:t>Ekonomis</a:t>
            </a:r>
            <a:endParaRPr lang="en-US" sz="1200" dirty="0">
              <a:latin typeface="Arial Narrow" panose="020B0606020202030204" pitchFamily="34" charset="0"/>
            </a:endParaRPr>
          </a:p>
          <a:p>
            <a:pPr marL="117475" indent="-117475">
              <a:buFont typeface="Wingdings" panose="05000000000000000000" pitchFamily="2" charset="2"/>
              <a:buChar char="§"/>
            </a:pPr>
            <a:r>
              <a:rPr lang="en-US" sz="1200" dirty="0" err="1">
                <a:latin typeface="Arial Narrow" panose="020B0606020202030204" pitchFamily="34" charset="0"/>
              </a:rPr>
              <a:t>Individualisme</a:t>
            </a:r>
            <a:r>
              <a:rPr lang="en-US" sz="1200" dirty="0">
                <a:latin typeface="Arial Narrow" panose="020B0606020202030204" pitchFamily="34" charset="0"/>
              </a:rPr>
              <a:t> </a:t>
            </a:r>
            <a:r>
              <a:rPr lang="en-US" sz="1200" dirty="0" err="1">
                <a:latin typeface="Arial Narrow" panose="020B0606020202030204" pitchFamily="34" charset="0"/>
              </a:rPr>
              <a:t>dan</a:t>
            </a:r>
            <a:r>
              <a:rPr lang="en-US" sz="1200" dirty="0">
                <a:latin typeface="Arial Narrow" panose="020B0606020202030204" pitchFamily="34" charset="0"/>
              </a:rPr>
              <a:t> </a:t>
            </a:r>
            <a:r>
              <a:rPr lang="en-US" sz="1200" dirty="0" err="1">
                <a:latin typeface="Arial Narrow" panose="020B0606020202030204" pitchFamily="34" charset="0"/>
              </a:rPr>
              <a:t>Daya</a:t>
            </a:r>
            <a:r>
              <a:rPr lang="en-US" sz="1200" dirty="0">
                <a:latin typeface="Arial Narrow" panose="020B0606020202030204" pitchFamily="34" charset="0"/>
              </a:rPr>
              <a:t> </a:t>
            </a:r>
            <a:r>
              <a:rPr lang="en-US" sz="1200" dirty="0" err="1">
                <a:latin typeface="Arial Narrow" panose="020B0606020202030204" pitchFamily="34" charset="0"/>
              </a:rPr>
              <a:t>Saing</a:t>
            </a:r>
            <a:endParaRPr lang="ko-KR" altLang="en-US" sz="1200" dirty="0"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472561-9912-435D-8FE8-1E74DB6C7F94}"/>
              </a:ext>
            </a:extLst>
          </p:cNvPr>
          <p:cNvSpPr txBox="1"/>
          <p:nvPr/>
        </p:nvSpPr>
        <p:spPr>
          <a:xfrm>
            <a:off x="1649491" y="3629605"/>
            <a:ext cx="2142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Arial Narrow" panose="020B0606020202030204" pitchFamily="34" charset="0"/>
                <a:cs typeface="Arial" pitchFamily="34" charset="0"/>
              </a:rPr>
              <a:t>Adam </a:t>
            </a:r>
            <a:r>
              <a:rPr lang="en-US" altLang="ko-KR" sz="1200" dirty="0" err="1">
                <a:latin typeface="Arial Narrow" panose="020B0606020202030204" pitchFamily="34" charset="0"/>
                <a:cs typeface="Arial" pitchFamily="34" charset="0"/>
              </a:rPr>
              <a:t>dan</a:t>
            </a:r>
            <a:r>
              <a:rPr lang="en-US" altLang="ko-KR" sz="1200" dirty="0">
                <a:latin typeface="Arial Narrow" panose="020B0606020202030204" pitchFamily="34" charset="0"/>
                <a:cs typeface="Arial" pitchFamily="34" charset="0"/>
              </a:rPr>
              <a:t> </a:t>
            </a:r>
            <a:r>
              <a:rPr lang="en-US" altLang="ko-KR" sz="1200" dirty="0" err="1">
                <a:latin typeface="Arial Narrow" panose="020B0606020202030204" pitchFamily="34" charset="0"/>
                <a:cs typeface="Arial" pitchFamily="34" charset="0"/>
              </a:rPr>
              <a:t>Hawa</a:t>
            </a:r>
            <a:r>
              <a:rPr lang="en-US" altLang="ko-KR" sz="1200" dirty="0">
                <a:latin typeface="Arial Narrow" panose="020B0606020202030204" pitchFamily="34" charset="0"/>
                <a:cs typeface="Arial" pitchFamily="34" charset="0"/>
              </a:rPr>
              <a:t> di Taman Eden</a:t>
            </a:r>
          </a:p>
          <a:p>
            <a:pPr marL="117475" indent="-117475"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Arial Narrow" panose="020B0606020202030204" pitchFamily="34" charset="0"/>
                <a:cs typeface="Arial" pitchFamily="34" charset="0"/>
              </a:rPr>
              <a:t>Sikap</a:t>
            </a:r>
            <a:r>
              <a:rPr lang="en-US" altLang="ko-KR" sz="1200" dirty="0">
                <a:latin typeface="Arial Narrow" panose="020B0606020202030204" pitchFamily="34" charset="0"/>
                <a:cs typeface="Arial" pitchFamily="34" charset="0"/>
              </a:rPr>
              <a:t> </a:t>
            </a:r>
            <a:r>
              <a:rPr lang="en-US" altLang="ko-KR" sz="1200" dirty="0" err="1">
                <a:latin typeface="Arial Narrow" panose="020B0606020202030204" pitchFamily="34" charset="0"/>
                <a:cs typeface="Arial" pitchFamily="34" charset="0"/>
              </a:rPr>
              <a:t>dan</a:t>
            </a:r>
            <a:r>
              <a:rPr lang="en-US" altLang="ko-KR" sz="1200" dirty="0">
                <a:latin typeface="Arial Narrow" panose="020B0606020202030204" pitchFamily="34" charset="0"/>
                <a:cs typeface="Arial" pitchFamily="34" charset="0"/>
              </a:rPr>
              <a:t> </a:t>
            </a:r>
            <a:r>
              <a:rPr lang="en-US" altLang="ko-KR" sz="1200" dirty="0" err="1">
                <a:latin typeface="Arial Narrow" panose="020B0606020202030204" pitchFamily="34" charset="0"/>
                <a:cs typeface="Arial" pitchFamily="34" charset="0"/>
              </a:rPr>
              <a:t>tindakan</a:t>
            </a:r>
            <a:r>
              <a:rPr lang="en-US" altLang="ko-KR" sz="1200" dirty="0">
                <a:latin typeface="Arial Narrow" panose="020B0606020202030204" pitchFamily="34" charset="0"/>
                <a:cs typeface="Arial" pitchFamily="34" charset="0"/>
              </a:rPr>
              <a:t> </a:t>
            </a:r>
            <a:r>
              <a:rPr lang="en-US" altLang="ko-KR" sz="1200" dirty="0" err="1">
                <a:latin typeface="Arial Narrow" panose="020B0606020202030204" pitchFamily="34" charset="0"/>
                <a:cs typeface="Arial" pitchFamily="34" charset="0"/>
              </a:rPr>
              <a:t>Hawa</a:t>
            </a:r>
            <a:endParaRPr lang="en-US" altLang="ko-KR" sz="1200" dirty="0">
              <a:latin typeface="Arial Narrow" panose="020B0606020202030204" pitchFamily="34" charset="0"/>
              <a:cs typeface="Arial" pitchFamily="34" charset="0"/>
            </a:endParaRPr>
          </a:p>
          <a:p>
            <a:pPr marL="117475" indent="-117475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Arial Narrow" panose="020B0606020202030204" pitchFamily="34" charset="0"/>
                <a:cs typeface="Arial" pitchFamily="34" charset="0"/>
              </a:rPr>
              <a:t>Allah </a:t>
            </a:r>
            <a:r>
              <a:rPr lang="en-US" altLang="ko-KR" sz="1200" dirty="0" err="1">
                <a:latin typeface="Arial Narrow" panose="020B0606020202030204" pitchFamily="34" charset="0"/>
                <a:cs typeface="Arial" pitchFamily="34" charset="0"/>
              </a:rPr>
              <a:t>mengizinkan</a:t>
            </a:r>
            <a:r>
              <a:rPr lang="en-US" altLang="ko-KR" sz="1200" dirty="0">
                <a:latin typeface="Arial Narrow" panose="020B0606020202030204" pitchFamily="34" charset="0"/>
                <a:cs typeface="Arial" pitchFamily="34" charset="0"/>
              </a:rPr>
              <a:t> </a:t>
            </a:r>
            <a:r>
              <a:rPr lang="en-US" altLang="ko-KR" sz="1200" dirty="0" err="1">
                <a:latin typeface="Arial Narrow" panose="020B0606020202030204" pitchFamily="34" charset="0"/>
                <a:cs typeface="Arial" pitchFamily="34" charset="0"/>
              </a:rPr>
              <a:t>kejatuhan</a:t>
            </a:r>
            <a:endParaRPr lang="en-US" altLang="ko-KR" sz="1200" dirty="0">
              <a:latin typeface="Arial Narrow" panose="020B0606020202030204" pitchFamily="34" charset="0"/>
              <a:cs typeface="Arial" pitchFamily="34" charset="0"/>
            </a:endParaRPr>
          </a:p>
          <a:p>
            <a:pPr marL="117475" indent="-117475"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Arial Narrow" panose="020B0606020202030204" pitchFamily="34" charset="0"/>
                <a:cs typeface="Arial" pitchFamily="34" charset="0"/>
              </a:rPr>
              <a:t>Simbol</a:t>
            </a:r>
            <a:r>
              <a:rPr lang="en-US" altLang="ko-KR" sz="1200" dirty="0">
                <a:latin typeface="Arial Narrow" panose="020B0606020202030204" pitchFamily="34" charset="0"/>
                <a:cs typeface="Arial" pitchFamily="34" charset="0"/>
              </a:rPr>
              <a:t> </a:t>
            </a:r>
            <a:r>
              <a:rPr lang="en-US" altLang="ko-KR" sz="1200" dirty="0" err="1">
                <a:latin typeface="Arial Narrow" panose="020B0606020202030204" pitchFamily="34" charset="0"/>
                <a:cs typeface="Arial" pitchFamily="34" charset="0"/>
              </a:rPr>
              <a:t>atau</a:t>
            </a:r>
            <a:r>
              <a:rPr lang="en-US" altLang="ko-KR" sz="1200" dirty="0">
                <a:latin typeface="Arial Narrow" panose="020B0606020202030204" pitchFamily="34" charset="0"/>
                <a:cs typeface="Arial" pitchFamily="34" charset="0"/>
              </a:rPr>
              <a:t> </a:t>
            </a:r>
            <a:r>
              <a:rPr lang="en-US" altLang="ko-KR" sz="1200" dirty="0" err="1">
                <a:latin typeface="Arial Narrow" panose="020B0606020202030204" pitchFamily="34" charset="0"/>
                <a:cs typeface="Arial" pitchFamily="34" charset="0"/>
              </a:rPr>
              <a:t>fakta</a:t>
            </a:r>
            <a:endParaRPr lang="ko-KR" altLang="en-US" sz="1200" dirty="0">
              <a:latin typeface="Arial Narrow" panose="020B0606020202030204" pitchFamily="34" charset="0"/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A6C3A7-89AF-4601-B343-A39FCB989288}"/>
              </a:ext>
            </a:extLst>
          </p:cNvPr>
          <p:cNvSpPr txBox="1"/>
          <p:nvPr/>
        </p:nvSpPr>
        <p:spPr>
          <a:xfrm>
            <a:off x="1737933" y="2078020"/>
            <a:ext cx="1310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>
                <a:cs typeface="Calibri" pitchFamily="34" charset="0"/>
              </a:rPr>
              <a:t>Pemikiran</a:t>
            </a:r>
            <a:r>
              <a:rPr lang="en-US" altLang="ko-KR" sz="1400" b="1" dirty="0">
                <a:cs typeface="Calibri" pitchFamily="34" charset="0"/>
              </a:rPr>
              <a:t> </a:t>
            </a:r>
            <a:r>
              <a:rPr lang="en-US" altLang="ko-KR" sz="1400" b="1" dirty="0" err="1">
                <a:cs typeface="Calibri" pitchFamily="34" charset="0"/>
              </a:rPr>
              <a:t>Manusia</a:t>
            </a:r>
            <a:endParaRPr lang="ko-KR" altLang="en-US" sz="1400" b="1" dirty="0">
              <a:cs typeface="Calibri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BC877B-8116-4892-848A-8C3E8FFC94D3}"/>
              </a:ext>
            </a:extLst>
          </p:cNvPr>
          <p:cNvSpPr txBox="1"/>
          <p:nvPr/>
        </p:nvSpPr>
        <p:spPr>
          <a:xfrm>
            <a:off x="3965887" y="2016469"/>
            <a:ext cx="1310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>
                <a:cs typeface="Calibri" pitchFamily="34" charset="0"/>
              </a:rPr>
              <a:t>Pandangan</a:t>
            </a:r>
            <a:r>
              <a:rPr lang="en-US" altLang="ko-KR" sz="1400" b="1" dirty="0">
                <a:cs typeface="Calibri" pitchFamily="34" charset="0"/>
              </a:rPr>
              <a:t> </a:t>
            </a:r>
            <a:r>
              <a:rPr lang="en-US" altLang="ko-KR" sz="1400" b="1" dirty="0" err="1">
                <a:cs typeface="Calibri" pitchFamily="34" charset="0"/>
              </a:rPr>
              <a:t>Historis</a:t>
            </a:r>
            <a:endParaRPr lang="ko-KR" altLang="en-US" sz="1400" b="1" dirty="0">
              <a:cs typeface="Calibri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18ADAD-FD43-4B1F-90E1-7379E866FBD3}"/>
              </a:ext>
            </a:extLst>
          </p:cNvPr>
          <p:cNvSpPr txBox="1"/>
          <p:nvPr/>
        </p:nvSpPr>
        <p:spPr>
          <a:xfrm>
            <a:off x="3874952" y="3530290"/>
            <a:ext cx="12265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  <a:cs typeface="Calibri" pitchFamily="34" charset="0"/>
              </a:rPr>
              <a:t>Kisah</a:t>
            </a:r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cs typeface="Calibri" pitchFamily="34" charset="0"/>
              </a:rPr>
              <a:t>Kejatuhan</a:t>
            </a:r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 di Taman Eden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6670FF-CADF-4D19-8B01-13F32CD12A3C}"/>
              </a:ext>
            </a:extLst>
          </p:cNvPr>
          <p:cNvSpPr txBox="1"/>
          <p:nvPr/>
        </p:nvSpPr>
        <p:spPr>
          <a:xfrm>
            <a:off x="5966732" y="3813453"/>
            <a:ext cx="131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  <a:cs typeface="Calibri" pitchFamily="34" charset="0"/>
              </a:rPr>
              <a:t>Dusta</a:t>
            </a:r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cs typeface="Calibri" pitchFamily="34" charset="0"/>
              </a:rPr>
              <a:t>Ular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1C1BFD-D87F-4ABF-806E-1D4B4BAD708F}"/>
              </a:ext>
            </a:extLst>
          </p:cNvPr>
          <p:cNvSpPr txBox="1"/>
          <p:nvPr/>
        </p:nvSpPr>
        <p:spPr>
          <a:xfrm>
            <a:off x="5966732" y="5152650"/>
            <a:ext cx="131006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>
                <a:cs typeface="Calibri" pitchFamily="34" charset="0"/>
              </a:rPr>
              <a:t>Pohon</a:t>
            </a:r>
            <a:r>
              <a:rPr lang="en-US" altLang="ko-KR" sz="1400" b="1" dirty="0">
                <a:cs typeface="Calibri" pitchFamily="34" charset="0"/>
              </a:rPr>
              <a:t> </a:t>
            </a:r>
            <a:r>
              <a:rPr lang="en-US" altLang="ko-KR" sz="1400" b="1" dirty="0" err="1">
                <a:cs typeface="Calibri" pitchFamily="34" charset="0"/>
              </a:rPr>
              <a:t>Pengetahuan</a:t>
            </a:r>
            <a:r>
              <a:rPr lang="en-US" altLang="ko-KR" sz="1400" b="1" dirty="0">
                <a:cs typeface="Calibri" pitchFamily="34" charset="0"/>
              </a:rPr>
              <a:t> yang </a:t>
            </a:r>
            <a:r>
              <a:rPr lang="en-US" altLang="ko-KR" sz="1400" b="1" dirty="0" err="1">
                <a:cs typeface="Calibri" pitchFamily="34" charset="0"/>
              </a:rPr>
              <a:t>Baik</a:t>
            </a:r>
            <a:r>
              <a:rPr lang="en-US" altLang="ko-KR" sz="1400" b="1" dirty="0">
                <a:cs typeface="Calibri" pitchFamily="34" charset="0"/>
              </a:rPr>
              <a:t> </a:t>
            </a:r>
            <a:r>
              <a:rPr lang="en-US" altLang="ko-KR" sz="1400" b="1" dirty="0" err="1">
                <a:cs typeface="Calibri" pitchFamily="34" charset="0"/>
              </a:rPr>
              <a:t>dan</a:t>
            </a:r>
            <a:r>
              <a:rPr lang="en-US" altLang="ko-KR" sz="1400" b="1" dirty="0">
                <a:cs typeface="Calibri" pitchFamily="34" charset="0"/>
              </a:rPr>
              <a:t> yang </a:t>
            </a:r>
            <a:r>
              <a:rPr lang="en-US" altLang="ko-KR" sz="1400" b="1" dirty="0" err="1">
                <a:cs typeface="Calibri" pitchFamily="34" charset="0"/>
              </a:rPr>
              <a:t>Jahat</a:t>
            </a:r>
            <a:endParaRPr lang="ko-KR" altLang="en-US" sz="1400" b="1" dirty="0">
              <a:cs typeface="Calibri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C7946AD-927F-4726-BCCB-613B9AB1B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556264" y="4750618"/>
            <a:ext cx="1587736" cy="1126218"/>
          </a:xfrm>
          <a:prstGeom prst="rect">
            <a:avLst/>
          </a:prstGeom>
        </p:spPr>
      </p:pic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EC041670-C9EB-40A8-8E59-45BBC4A5D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763" y="5166264"/>
            <a:ext cx="1226501" cy="115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09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0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1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2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3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8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3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1" grpId="0"/>
      <p:bldP spid="14" grpId="0"/>
      <p:bldP spid="17" grpId="0"/>
      <p:bldP spid="20" grpId="0"/>
      <p:bldP spid="23" grpId="0"/>
      <p:bldP spid="24" grpId="0"/>
      <p:bldP spid="34" grpId="0"/>
      <p:bldP spid="35" grpId="0"/>
      <p:bldP spid="36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448272" y="343959"/>
            <a:ext cx="6695728" cy="768085"/>
          </a:xfrm>
        </p:spPr>
        <p:txBody>
          <a:bodyPr/>
          <a:lstStyle/>
          <a:p>
            <a:r>
              <a:rPr lang="en-US" altLang="ko-KR" sz="2800" b="1" dirty="0" err="1">
                <a:solidFill>
                  <a:srgbClr val="FF0000"/>
                </a:solidFill>
                <a:latin typeface="Arial Narrow" panose="020B0606020202030204" pitchFamily="34" charset="0"/>
              </a:rPr>
              <a:t>Asal</a:t>
            </a:r>
            <a:r>
              <a:rPr lang="en-US" altLang="ko-KR" sz="2800" b="1" dirty="0">
                <a:solidFill>
                  <a:srgbClr val="FF0000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800" b="1" dirty="0" err="1">
                <a:solidFill>
                  <a:srgbClr val="FF0000"/>
                </a:solidFill>
                <a:latin typeface="Arial Narrow" panose="020B0606020202030204" pitchFamily="34" charset="0"/>
              </a:rPr>
              <a:t>Usul</a:t>
            </a:r>
            <a:r>
              <a:rPr lang="en-US" altLang="ko-KR" sz="2800" b="1" dirty="0">
                <a:solidFill>
                  <a:srgbClr val="FF0000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800" b="1" dirty="0" err="1">
                <a:solidFill>
                  <a:srgbClr val="FF0000"/>
                </a:solidFill>
                <a:latin typeface="Arial Narrow" panose="020B0606020202030204" pitchFamily="34" charset="0"/>
              </a:rPr>
              <a:t>Dosa</a:t>
            </a:r>
            <a:endParaRPr lang="ko-KR" altLang="en-US" sz="2800" b="1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448272" y="1112044"/>
            <a:ext cx="6695728" cy="384043"/>
          </a:xfrm>
        </p:spPr>
        <p:txBody>
          <a:bodyPr/>
          <a:lstStyle/>
          <a:p>
            <a:pPr lvl="0"/>
            <a:r>
              <a:rPr lang="en-US" altLang="ko-KR" sz="2000" b="1" dirty="0">
                <a:latin typeface="Arial Narrow" panose="020B0606020202030204" pitchFamily="34" charset="0"/>
              </a:rPr>
              <a:t>Kesimpulan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83768" y="1668286"/>
            <a:ext cx="6120680" cy="50167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36538" indent="-236538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Manusia</a:t>
            </a:r>
            <a:r>
              <a:rPr lang="en-US" b="1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menjadi</a:t>
            </a:r>
            <a:r>
              <a:rPr lang="en-US" b="1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pendosa</a:t>
            </a:r>
            <a:r>
              <a:rPr lang="en-US" b="1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yang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condong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melakukan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segala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hal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yang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jahat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kadang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bahkan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tenggelam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dalam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pelanggaran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yang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tidak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terbayangkan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.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Dosa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masuk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ke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dunia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melalui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kejatuhan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ketidaktaatan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orangtua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pertama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kita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, Adam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Hawa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.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Sejak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Kejatuhan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,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natur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manusia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menjadi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begitu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rusak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sehingga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jika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tanpa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anugerah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Allah,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manusia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tak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akan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mampu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melakukan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hal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apa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pun yang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baik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cenderung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melakukan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segala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kejahatan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.</a:t>
            </a:r>
            <a:endParaRPr lang="en-US" sz="1400" dirty="0">
              <a:solidFill>
                <a:prstClr val="black"/>
              </a:solidFill>
              <a:latin typeface="Arial Narrow" panose="020B0606020202030204" pitchFamily="34" charset="0"/>
              <a:cs typeface="Arial" charset="0"/>
            </a:endParaRPr>
          </a:p>
          <a:p>
            <a:pPr marL="236538" indent="-236538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Dosa</a:t>
            </a:r>
            <a:r>
              <a:rPr lang="en-US" b="1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ada</a:t>
            </a:r>
            <a:r>
              <a:rPr lang="en-US" b="1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sebelum</a:t>
            </a:r>
            <a:r>
              <a:rPr lang="en-US" b="1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manusia</a:t>
            </a:r>
            <a:r>
              <a:rPr lang="en-US" b="1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jatuh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,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yaitu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di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dalam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kejatuhan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malaikat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.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Setan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,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sebuah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keberadaan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teramat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jahat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yang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meski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diciptakan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Allah,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tetapi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telah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memberontak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kepada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Allah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memimpin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bala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tentara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malaikat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yang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jatuh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.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Sebelum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dosa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ada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di dunia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manusia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,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dosa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telah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ada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di dunia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malaikat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(2Ptr.2:4; 1Tim.5:21; Why.12:9; 20:2).</a:t>
            </a:r>
          </a:p>
          <a:p>
            <a:pPr marL="236538" indent="-236538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Malaikat</a:t>
            </a:r>
            <a:r>
              <a:rPr lang="en-US" b="1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yang </a:t>
            </a:r>
            <a:r>
              <a:rPr lang="en-US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jatuh</a:t>
            </a:r>
            <a:r>
              <a:rPr lang="en-US" b="1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adalah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(1)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diciptakan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Allah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dalam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Kolose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1:16;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Mazmur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33:6;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Yohanes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1:3; Roma 11:36. (2)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Alkitab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tidak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berbicara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waktu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atau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natur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dari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kejatuhan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malaikat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seperti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dalam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Yudas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:6. (3)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akar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dosa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mereka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adalah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kesombongan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di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dalam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1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Timotius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3:6. (4)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dosa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bukan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berasal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dari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dunia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manusia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melainkan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dari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dunia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roh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seperti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dalam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Yohanes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8:44. (5)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cobaan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untuk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berdosa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berasal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dari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luar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diri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Adam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Hawa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.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Sebab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ular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yang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muncul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mencobai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Adam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Hawa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459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7C780D9-2B3C-460E-B36A-A9182DF37AA6}"/>
              </a:ext>
            </a:extLst>
          </p:cNvPr>
          <p:cNvSpPr/>
          <p:nvPr/>
        </p:nvSpPr>
        <p:spPr>
          <a:xfrm>
            <a:off x="-4145" y="857250"/>
            <a:ext cx="9148145" cy="5143500"/>
          </a:xfrm>
          <a:custGeom>
            <a:avLst/>
            <a:gdLst>
              <a:gd name="connsiteX0" fmla="*/ 488332 w 18296289"/>
              <a:gd name="connsiteY0" fmla="*/ 6 h 10287000"/>
              <a:gd name="connsiteX1" fmla="*/ 716342 w 18296289"/>
              <a:gd name="connsiteY1" fmla="*/ 6 h 10287000"/>
              <a:gd name="connsiteX2" fmla="*/ 716342 w 18296289"/>
              <a:gd name="connsiteY2" fmla="*/ 10287000 h 10287000"/>
              <a:gd name="connsiteX3" fmla="*/ 488332 w 18296289"/>
              <a:gd name="connsiteY3" fmla="*/ 10287000 h 10287000"/>
              <a:gd name="connsiteX4" fmla="*/ 0 w 18296289"/>
              <a:gd name="connsiteY4" fmla="*/ 6 h 10287000"/>
              <a:gd name="connsiteX5" fmla="*/ 228011 w 18296289"/>
              <a:gd name="connsiteY5" fmla="*/ 6 h 10287000"/>
              <a:gd name="connsiteX6" fmla="*/ 228011 w 18296289"/>
              <a:gd name="connsiteY6" fmla="*/ 10287000 h 10287000"/>
              <a:gd name="connsiteX7" fmla="*/ 0 w 18296289"/>
              <a:gd name="connsiteY7" fmla="*/ 10287000 h 10287000"/>
              <a:gd name="connsiteX8" fmla="*/ 976663 w 18296289"/>
              <a:gd name="connsiteY8" fmla="*/ 5 h 10287000"/>
              <a:gd name="connsiteX9" fmla="*/ 1204675 w 18296289"/>
              <a:gd name="connsiteY9" fmla="*/ 5 h 10287000"/>
              <a:gd name="connsiteX10" fmla="*/ 1204675 w 18296289"/>
              <a:gd name="connsiteY10" fmla="*/ 10287000 h 10287000"/>
              <a:gd name="connsiteX11" fmla="*/ 976663 w 18296289"/>
              <a:gd name="connsiteY11" fmla="*/ 10287000 h 10287000"/>
              <a:gd name="connsiteX12" fmla="*/ 1464995 w 18296289"/>
              <a:gd name="connsiteY12" fmla="*/ 5 h 10287000"/>
              <a:gd name="connsiteX13" fmla="*/ 1693006 w 18296289"/>
              <a:gd name="connsiteY13" fmla="*/ 5 h 10287000"/>
              <a:gd name="connsiteX14" fmla="*/ 1693006 w 18296289"/>
              <a:gd name="connsiteY14" fmla="*/ 10287000 h 10287000"/>
              <a:gd name="connsiteX15" fmla="*/ 1464995 w 18296289"/>
              <a:gd name="connsiteY15" fmla="*/ 10287000 h 10287000"/>
              <a:gd name="connsiteX16" fmla="*/ 1953326 w 18296289"/>
              <a:gd name="connsiteY16" fmla="*/ 5 h 10287000"/>
              <a:gd name="connsiteX17" fmla="*/ 2181338 w 18296289"/>
              <a:gd name="connsiteY17" fmla="*/ 5 h 10287000"/>
              <a:gd name="connsiteX18" fmla="*/ 2181338 w 18296289"/>
              <a:gd name="connsiteY18" fmla="*/ 10287000 h 10287000"/>
              <a:gd name="connsiteX19" fmla="*/ 1953326 w 18296289"/>
              <a:gd name="connsiteY19" fmla="*/ 10287000 h 10287000"/>
              <a:gd name="connsiteX20" fmla="*/ 2441658 w 18296289"/>
              <a:gd name="connsiteY20" fmla="*/ 5 h 10287000"/>
              <a:gd name="connsiteX21" fmla="*/ 2669670 w 18296289"/>
              <a:gd name="connsiteY21" fmla="*/ 5 h 10287000"/>
              <a:gd name="connsiteX22" fmla="*/ 2669670 w 18296289"/>
              <a:gd name="connsiteY22" fmla="*/ 10287000 h 10287000"/>
              <a:gd name="connsiteX23" fmla="*/ 2441658 w 18296289"/>
              <a:gd name="connsiteY23" fmla="*/ 10287000 h 10287000"/>
              <a:gd name="connsiteX24" fmla="*/ 2929991 w 18296289"/>
              <a:gd name="connsiteY24" fmla="*/ 5 h 10287000"/>
              <a:gd name="connsiteX25" fmla="*/ 3158002 w 18296289"/>
              <a:gd name="connsiteY25" fmla="*/ 5 h 10287000"/>
              <a:gd name="connsiteX26" fmla="*/ 3158002 w 18296289"/>
              <a:gd name="connsiteY26" fmla="*/ 10287000 h 10287000"/>
              <a:gd name="connsiteX27" fmla="*/ 2929991 w 18296289"/>
              <a:gd name="connsiteY27" fmla="*/ 10287000 h 10287000"/>
              <a:gd name="connsiteX28" fmla="*/ 3418323 w 18296289"/>
              <a:gd name="connsiteY28" fmla="*/ 5 h 10287000"/>
              <a:gd name="connsiteX29" fmla="*/ 3646334 w 18296289"/>
              <a:gd name="connsiteY29" fmla="*/ 5 h 10287000"/>
              <a:gd name="connsiteX30" fmla="*/ 3646334 w 18296289"/>
              <a:gd name="connsiteY30" fmla="*/ 10287000 h 10287000"/>
              <a:gd name="connsiteX31" fmla="*/ 3418323 w 18296289"/>
              <a:gd name="connsiteY31" fmla="*/ 10287000 h 10287000"/>
              <a:gd name="connsiteX32" fmla="*/ 3906655 w 18296289"/>
              <a:gd name="connsiteY32" fmla="*/ 5 h 10287000"/>
              <a:gd name="connsiteX33" fmla="*/ 4134665 w 18296289"/>
              <a:gd name="connsiteY33" fmla="*/ 5 h 10287000"/>
              <a:gd name="connsiteX34" fmla="*/ 4134665 w 18296289"/>
              <a:gd name="connsiteY34" fmla="*/ 10287000 h 10287000"/>
              <a:gd name="connsiteX35" fmla="*/ 3906655 w 18296289"/>
              <a:gd name="connsiteY35" fmla="*/ 10287000 h 10287000"/>
              <a:gd name="connsiteX36" fmla="*/ 4394985 w 18296289"/>
              <a:gd name="connsiteY36" fmla="*/ 4 h 10287000"/>
              <a:gd name="connsiteX37" fmla="*/ 4622994 w 18296289"/>
              <a:gd name="connsiteY37" fmla="*/ 4 h 10287000"/>
              <a:gd name="connsiteX38" fmla="*/ 4622994 w 18296289"/>
              <a:gd name="connsiteY38" fmla="*/ 10287000 h 10287000"/>
              <a:gd name="connsiteX39" fmla="*/ 4394985 w 18296289"/>
              <a:gd name="connsiteY39" fmla="*/ 10287000 h 10287000"/>
              <a:gd name="connsiteX40" fmla="*/ 4883318 w 18296289"/>
              <a:gd name="connsiteY40" fmla="*/ 4 h 10287000"/>
              <a:gd name="connsiteX41" fmla="*/ 5111327 w 18296289"/>
              <a:gd name="connsiteY41" fmla="*/ 4 h 10287000"/>
              <a:gd name="connsiteX42" fmla="*/ 5111327 w 18296289"/>
              <a:gd name="connsiteY42" fmla="*/ 10287000 h 10287000"/>
              <a:gd name="connsiteX43" fmla="*/ 4883318 w 18296289"/>
              <a:gd name="connsiteY43" fmla="*/ 10287000 h 10287000"/>
              <a:gd name="connsiteX44" fmla="*/ 5371649 w 18296289"/>
              <a:gd name="connsiteY44" fmla="*/ 4 h 10287000"/>
              <a:gd name="connsiteX45" fmla="*/ 5599660 w 18296289"/>
              <a:gd name="connsiteY45" fmla="*/ 4 h 10287000"/>
              <a:gd name="connsiteX46" fmla="*/ 5599660 w 18296289"/>
              <a:gd name="connsiteY46" fmla="*/ 10287000 h 10287000"/>
              <a:gd name="connsiteX47" fmla="*/ 5371649 w 18296289"/>
              <a:gd name="connsiteY47" fmla="*/ 10287000 h 10287000"/>
              <a:gd name="connsiteX48" fmla="*/ 5859980 w 18296289"/>
              <a:gd name="connsiteY48" fmla="*/ 4 h 10287000"/>
              <a:gd name="connsiteX49" fmla="*/ 6087990 w 18296289"/>
              <a:gd name="connsiteY49" fmla="*/ 4 h 10287000"/>
              <a:gd name="connsiteX50" fmla="*/ 6087990 w 18296289"/>
              <a:gd name="connsiteY50" fmla="*/ 10287000 h 10287000"/>
              <a:gd name="connsiteX51" fmla="*/ 5859980 w 18296289"/>
              <a:gd name="connsiteY51" fmla="*/ 10287000 h 10287000"/>
              <a:gd name="connsiteX52" fmla="*/ 6348314 w 18296289"/>
              <a:gd name="connsiteY52" fmla="*/ 4 h 10287000"/>
              <a:gd name="connsiteX53" fmla="*/ 6576324 w 18296289"/>
              <a:gd name="connsiteY53" fmla="*/ 4 h 10287000"/>
              <a:gd name="connsiteX54" fmla="*/ 6576324 w 18296289"/>
              <a:gd name="connsiteY54" fmla="*/ 10287000 h 10287000"/>
              <a:gd name="connsiteX55" fmla="*/ 6348314 w 18296289"/>
              <a:gd name="connsiteY55" fmla="*/ 10287000 h 10287000"/>
              <a:gd name="connsiteX56" fmla="*/ 6836644 w 18296289"/>
              <a:gd name="connsiteY56" fmla="*/ 4 h 10287000"/>
              <a:gd name="connsiteX57" fmla="*/ 7064654 w 18296289"/>
              <a:gd name="connsiteY57" fmla="*/ 4 h 10287000"/>
              <a:gd name="connsiteX58" fmla="*/ 7064654 w 18296289"/>
              <a:gd name="connsiteY58" fmla="*/ 10287000 h 10287000"/>
              <a:gd name="connsiteX59" fmla="*/ 6836644 w 18296289"/>
              <a:gd name="connsiteY59" fmla="*/ 10287000 h 10287000"/>
              <a:gd name="connsiteX60" fmla="*/ 7324976 w 18296289"/>
              <a:gd name="connsiteY60" fmla="*/ 3 h 10287000"/>
              <a:gd name="connsiteX61" fmla="*/ 7552987 w 18296289"/>
              <a:gd name="connsiteY61" fmla="*/ 3 h 10287000"/>
              <a:gd name="connsiteX62" fmla="*/ 7552987 w 18296289"/>
              <a:gd name="connsiteY62" fmla="*/ 10287000 h 10287000"/>
              <a:gd name="connsiteX63" fmla="*/ 7324976 w 18296289"/>
              <a:gd name="connsiteY63" fmla="*/ 10287000 h 10287000"/>
              <a:gd name="connsiteX64" fmla="*/ 7813308 w 18296289"/>
              <a:gd name="connsiteY64" fmla="*/ 3 h 10287000"/>
              <a:gd name="connsiteX65" fmla="*/ 8041318 w 18296289"/>
              <a:gd name="connsiteY65" fmla="*/ 3 h 10287000"/>
              <a:gd name="connsiteX66" fmla="*/ 8041318 w 18296289"/>
              <a:gd name="connsiteY66" fmla="*/ 10287000 h 10287000"/>
              <a:gd name="connsiteX67" fmla="*/ 7813308 w 18296289"/>
              <a:gd name="connsiteY67" fmla="*/ 10287000 h 10287000"/>
              <a:gd name="connsiteX68" fmla="*/ 8301639 w 18296289"/>
              <a:gd name="connsiteY68" fmla="*/ 3 h 10287000"/>
              <a:gd name="connsiteX69" fmla="*/ 8529649 w 18296289"/>
              <a:gd name="connsiteY69" fmla="*/ 3 h 10287000"/>
              <a:gd name="connsiteX70" fmla="*/ 8529649 w 18296289"/>
              <a:gd name="connsiteY70" fmla="*/ 10287000 h 10287000"/>
              <a:gd name="connsiteX71" fmla="*/ 8301639 w 18296289"/>
              <a:gd name="connsiteY71" fmla="*/ 10287000 h 10287000"/>
              <a:gd name="connsiteX72" fmla="*/ 8789970 w 18296289"/>
              <a:gd name="connsiteY72" fmla="*/ 3 h 10287000"/>
              <a:gd name="connsiteX73" fmla="*/ 9017981 w 18296289"/>
              <a:gd name="connsiteY73" fmla="*/ 3 h 10287000"/>
              <a:gd name="connsiteX74" fmla="*/ 9017981 w 18296289"/>
              <a:gd name="connsiteY74" fmla="*/ 10287000 h 10287000"/>
              <a:gd name="connsiteX75" fmla="*/ 8789970 w 18296289"/>
              <a:gd name="connsiteY75" fmla="*/ 10287000 h 10287000"/>
              <a:gd name="connsiteX76" fmla="*/ 9278302 w 18296289"/>
              <a:gd name="connsiteY76" fmla="*/ 3 h 10287000"/>
              <a:gd name="connsiteX77" fmla="*/ 9506313 w 18296289"/>
              <a:gd name="connsiteY77" fmla="*/ 3 h 10287000"/>
              <a:gd name="connsiteX78" fmla="*/ 9506313 w 18296289"/>
              <a:gd name="connsiteY78" fmla="*/ 10287000 h 10287000"/>
              <a:gd name="connsiteX79" fmla="*/ 9278302 w 18296289"/>
              <a:gd name="connsiteY79" fmla="*/ 10287000 h 10287000"/>
              <a:gd name="connsiteX80" fmla="*/ 9766634 w 18296289"/>
              <a:gd name="connsiteY80" fmla="*/ 3 h 10287000"/>
              <a:gd name="connsiteX81" fmla="*/ 9994645 w 18296289"/>
              <a:gd name="connsiteY81" fmla="*/ 3 h 10287000"/>
              <a:gd name="connsiteX82" fmla="*/ 9994645 w 18296289"/>
              <a:gd name="connsiteY82" fmla="*/ 10287000 h 10287000"/>
              <a:gd name="connsiteX83" fmla="*/ 9766634 w 18296289"/>
              <a:gd name="connsiteY83" fmla="*/ 10287000 h 10287000"/>
              <a:gd name="connsiteX84" fmla="*/ 10254966 w 18296289"/>
              <a:gd name="connsiteY84" fmla="*/ 3 h 10287000"/>
              <a:gd name="connsiteX85" fmla="*/ 10482977 w 18296289"/>
              <a:gd name="connsiteY85" fmla="*/ 3 h 10287000"/>
              <a:gd name="connsiteX86" fmla="*/ 10482977 w 18296289"/>
              <a:gd name="connsiteY86" fmla="*/ 10287000 h 10287000"/>
              <a:gd name="connsiteX87" fmla="*/ 10254966 w 18296289"/>
              <a:gd name="connsiteY87" fmla="*/ 10287000 h 10287000"/>
              <a:gd name="connsiteX88" fmla="*/ 10743298 w 18296289"/>
              <a:gd name="connsiteY88" fmla="*/ 2 h 10287000"/>
              <a:gd name="connsiteX89" fmla="*/ 10971309 w 18296289"/>
              <a:gd name="connsiteY89" fmla="*/ 2 h 10287000"/>
              <a:gd name="connsiteX90" fmla="*/ 10971309 w 18296289"/>
              <a:gd name="connsiteY90" fmla="*/ 10287000 h 10287000"/>
              <a:gd name="connsiteX91" fmla="*/ 10743298 w 18296289"/>
              <a:gd name="connsiteY91" fmla="*/ 10287000 h 10287000"/>
              <a:gd name="connsiteX92" fmla="*/ 11231630 w 18296289"/>
              <a:gd name="connsiteY92" fmla="*/ 2 h 10287000"/>
              <a:gd name="connsiteX93" fmla="*/ 11459641 w 18296289"/>
              <a:gd name="connsiteY93" fmla="*/ 2 h 10287000"/>
              <a:gd name="connsiteX94" fmla="*/ 11459641 w 18296289"/>
              <a:gd name="connsiteY94" fmla="*/ 10287000 h 10287000"/>
              <a:gd name="connsiteX95" fmla="*/ 11231630 w 18296289"/>
              <a:gd name="connsiteY95" fmla="*/ 10287000 h 10287000"/>
              <a:gd name="connsiteX96" fmla="*/ 11719962 w 18296289"/>
              <a:gd name="connsiteY96" fmla="*/ 2 h 10287000"/>
              <a:gd name="connsiteX97" fmla="*/ 11947973 w 18296289"/>
              <a:gd name="connsiteY97" fmla="*/ 2 h 10287000"/>
              <a:gd name="connsiteX98" fmla="*/ 11947973 w 18296289"/>
              <a:gd name="connsiteY98" fmla="*/ 10287000 h 10287000"/>
              <a:gd name="connsiteX99" fmla="*/ 11719962 w 18296289"/>
              <a:gd name="connsiteY99" fmla="*/ 10287000 h 10287000"/>
              <a:gd name="connsiteX100" fmla="*/ 12208294 w 18296289"/>
              <a:gd name="connsiteY100" fmla="*/ 2 h 10287000"/>
              <a:gd name="connsiteX101" fmla="*/ 12436305 w 18296289"/>
              <a:gd name="connsiteY101" fmla="*/ 2 h 10287000"/>
              <a:gd name="connsiteX102" fmla="*/ 12436305 w 18296289"/>
              <a:gd name="connsiteY102" fmla="*/ 10287000 h 10287000"/>
              <a:gd name="connsiteX103" fmla="*/ 12208294 w 18296289"/>
              <a:gd name="connsiteY103" fmla="*/ 10287000 h 10287000"/>
              <a:gd name="connsiteX104" fmla="*/ 12696626 w 18296289"/>
              <a:gd name="connsiteY104" fmla="*/ 2 h 10287000"/>
              <a:gd name="connsiteX105" fmla="*/ 12924637 w 18296289"/>
              <a:gd name="connsiteY105" fmla="*/ 2 h 10287000"/>
              <a:gd name="connsiteX106" fmla="*/ 12924637 w 18296289"/>
              <a:gd name="connsiteY106" fmla="*/ 10287000 h 10287000"/>
              <a:gd name="connsiteX107" fmla="*/ 12696626 w 18296289"/>
              <a:gd name="connsiteY107" fmla="*/ 10287000 h 10287000"/>
              <a:gd name="connsiteX108" fmla="*/ 13184958 w 18296289"/>
              <a:gd name="connsiteY108" fmla="*/ 2 h 10287000"/>
              <a:gd name="connsiteX109" fmla="*/ 13412969 w 18296289"/>
              <a:gd name="connsiteY109" fmla="*/ 2 h 10287000"/>
              <a:gd name="connsiteX110" fmla="*/ 13412969 w 18296289"/>
              <a:gd name="connsiteY110" fmla="*/ 10287000 h 10287000"/>
              <a:gd name="connsiteX111" fmla="*/ 13184958 w 18296289"/>
              <a:gd name="connsiteY111" fmla="*/ 10287000 h 10287000"/>
              <a:gd name="connsiteX112" fmla="*/ 13673290 w 18296289"/>
              <a:gd name="connsiteY112" fmla="*/ 1 h 10287000"/>
              <a:gd name="connsiteX113" fmla="*/ 13901301 w 18296289"/>
              <a:gd name="connsiteY113" fmla="*/ 1 h 10287000"/>
              <a:gd name="connsiteX114" fmla="*/ 13901301 w 18296289"/>
              <a:gd name="connsiteY114" fmla="*/ 10287000 h 10287000"/>
              <a:gd name="connsiteX115" fmla="*/ 13673290 w 18296289"/>
              <a:gd name="connsiteY115" fmla="*/ 10287000 h 10287000"/>
              <a:gd name="connsiteX116" fmla="*/ 14161622 w 18296289"/>
              <a:gd name="connsiteY116" fmla="*/ 1 h 10287000"/>
              <a:gd name="connsiteX117" fmla="*/ 14389633 w 18296289"/>
              <a:gd name="connsiteY117" fmla="*/ 1 h 10287000"/>
              <a:gd name="connsiteX118" fmla="*/ 14389633 w 18296289"/>
              <a:gd name="connsiteY118" fmla="*/ 10287000 h 10287000"/>
              <a:gd name="connsiteX119" fmla="*/ 14161622 w 18296289"/>
              <a:gd name="connsiteY119" fmla="*/ 10287000 h 10287000"/>
              <a:gd name="connsiteX120" fmla="*/ 14649954 w 18296289"/>
              <a:gd name="connsiteY120" fmla="*/ 1 h 10287000"/>
              <a:gd name="connsiteX121" fmla="*/ 14877965 w 18296289"/>
              <a:gd name="connsiteY121" fmla="*/ 1 h 10287000"/>
              <a:gd name="connsiteX122" fmla="*/ 14877965 w 18296289"/>
              <a:gd name="connsiteY122" fmla="*/ 10287000 h 10287000"/>
              <a:gd name="connsiteX123" fmla="*/ 14649954 w 18296289"/>
              <a:gd name="connsiteY123" fmla="*/ 10287000 h 10287000"/>
              <a:gd name="connsiteX124" fmla="*/ 15138286 w 18296289"/>
              <a:gd name="connsiteY124" fmla="*/ 1 h 10287000"/>
              <a:gd name="connsiteX125" fmla="*/ 15366297 w 18296289"/>
              <a:gd name="connsiteY125" fmla="*/ 1 h 10287000"/>
              <a:gd name="connsiteX126" fmla="*/ 15366297 w 18296289"/>
              <a:gd name="connsiteY126" fmla="*/ 10287000 h 10287000"/>
              <a:gd name="connsiteX127" fmla="*/ 15138286 w 18296289"/>
              <a:gd name="connsiteY127" fmla="*/ 10287000 h 10287000"/>
              <a:gd name="connsiteX128" fmla="*/ 15626618 w 18296289"/>
              <a:gd name="connsiteY128" fmla="*/ 1 h 10287000"/>
              <a:gd name="connsiteX129" fmla="*/ 15854629 w 18296289"/>
              <a:gd name="connsiteY129" fmla="*/ 1 h 10287000"/>
              <a:gd name="connsiteX130" fmla="*/ 15854629 w 18296289"/>
              <a:gd name="connsiteY130" fmla="*/ 10287000 h 10287000"/>
              <a:gd name="connsiteX131" fmla="*/ 15626618 w 18296289"/>
              <a:gd name="connsiteY131" fmla="*/ 10287000 h 10287000"/>
              <a:gd name="connsiteX132" fmla="*/ 16114950 w 18296289"/>
              <a:gd name="connsiteY132" fmla="*/ 1 h 10287000"/>
              <a:gd name="connsiteX133" fmla="*/ 16342961 w 18296289"/>
              <a:gd name="connsiteY133" fmla="*/ 1 h 10287000"/>
              <a:gd name="connsiteX134" fmla="*/ 16342961 w 18296289"/>
              <a:gd name="connsiteY134" fmla="*/ 10287000 h 10287000"/>
              <a:gd name="connsiteX135" fmla="*/ 16114950 w 18296289"/>
              <a:gd name="connsiteY135" fmla="*/ 10287000 h 10287000"/>
              <a:gd name="connsiteX136" fmla="*/ 16603282 w 18296289"/>
              <a:gd name="connsiteY136" fmla="*/ 1 h 10287000"/>
              <a:gd name="connsiteX137" fmla="*/ 16831293 w 18296289"/>
              <a:gd name="connsiteY137" fmla="*/ 1 h 10287000"/>
              <a:gd name="connsiteX138" fmla="*/ 16831293 w 18296289"/>
              <a:gd name="connsiteY138" fmla="*/ 10287000 h 10287000"/>
              <a:gd name="connsiteX139" fmla="*/ 16603282 w 18296289"/>
              <a:gd name="connsiteY139" fmla="*/ 10287000 h 10287000"/>
              <a:gd name="connsiteX140" fmla="*/ 17091615 w 18296289"/>
              <a:gd name="connsiteY140" fmla="*/ 0 h 10287000"/>
              <a:gd name="connsiteX141" fmla="*/ 17319625 w 18296289"/>
              <a:gd name="connsiteY141" fmla="*/ 0 h 10287000"/>
              <a:gd name="connsiteX142" fmla="*/ 17319625 w 18296289"/>
              <a:gd name="connsiteY142" fmla="*/ 10287000 h 10287000"/>
              <a:gd name="connsiteX143" fmla="*/ 17091615 w 18296289"/>
              <a:gd name="connsiteY143" fmla="*/ 10287000 h 10287000"/>
              <a:gd name="connsiteX144" fmla="*/ 17579947 w 18296289"/>
              <a:gd name="connsiteY144" fmla="*/ 0 h 10287000"/>
              <a:gd name="connsiteX145" fmla="*/ 17807957 w 18296289"/>
              <a:gd name="connsiteY145" fmla="*/ 0 h 10287000"/>
              <a:gd name="connsiteX146" fmla="*/ 17807957 w 18296289"/>
              <a:gd name="connsiteY146" fmla="*/ 10287000 h 10287000"/>
              <a:gd name="connsiteX147" fmla="*/ 17579947 w 18296289"/>
              <a:gd name="connsiteY147" fmla="*/ 10287000 h 10287000"/>
              <a:gd name="connsiteX148" fmla="*/ 18068279 w 18296289"/>
              <a:gd name="connsiteY148" fmla="*/ 0 h 10287000"/>
              <a:gd name="connsiteX149" fmla="*/ 18296289 w 18296289"/>
              <a:gd name="connsiteY149" fmla="*/ 0 h 10287000"/>
              <a:gd name="connsiteX150" fmla="*/ 18296289 w 18296289"/>
              <a:gd name="connsiteY150" fmla="*/ 10287000 h 10287000"/>
              <a:gd name="connsiteX151" fmla="*/ 18068279 w 18296289"/>
              <a:gd name="connsiteY151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</a:cxnLst>
            <a:rect l="l" t="t" r="r" b="b"/>
            <a:pathLst>
              <a:path w="18296289" h="10287000">
                <a:moveTo>
                  <a:pt x="488332" y="6"/>
                </a:moveTo>
                <a:lnTo>
                  <a:pt x="716342" y="6"/>
                </a:lnTo>
                <a:lnTo>
                  <a:pt x="716342" y="10287000"/>
                </a:lnTo>
                <a:lnTo>
                  <a:pt x="488332" y="10287000"/>
                </a:lnTo>
                <a:close/>
                <a:moveTo>
                  <a:pt x="0" y="6"/>
                </a:moveTo>
                <a:lnTo>
                  <a:pt x="228011" y="6"/>
                </a:lnTo>
                <a:lnTo>
                  <a:pt x="228011" y="10287000"/>
                </a:lnTo>
                <a:lnTo>
                  <a:pt x="0" y="10287000"/>
                </a:lnTo>
                <a:close/>
                <a:moveTo>
                  <a:pt x="976663" y="5"/>
                </a:moveTo>
                <a:lnTo>
                  <a:pt x="1204675" y="5"/>
                </a:lnTo>
                <a:lnTo>
                  <a:pt x="1204675" y="10287000"/>
                </a:lnTo>
                <a:lnTo>
                  <a:pt x="976663" y="10287000"/>
                </a:lnTo>
                <a:close/>
                <a:moveTo>
                  <a:pt x="1464995" y="5"/>
                </a:moveTo>
                <a:lnTo>
                  <a:pt x="1693006" y="5"/>
                </a:lnTo>
                <a:lnTo>
                  <a:pt x="1693006" y="10287000"/>
                </a:lnTo>
                <a:lnTo>
                  <a:pt x="1464995" y="10287000"/>
                </a:lnTo>
                <a:close/>
                <a:moveTo>
                  <a:pt x="1953326" y="5"/>
                </a:moveTo>
                <a:lnTo>
                  <a:pt x="2181338" y="5"/>
                </a:lnTo>
                <a:lnTo>
                  <a:pt x="2181338" y="10287000"/>
                </a:lnTo>
                <a:lnTo>
                  <a:pt x="1953326" y="10287000"/>
                </a:lnTo>
                <a:close/>
                <a:moveTo>
                  <a:pt x="2441658" y="5"/>
                </a:moveTo>
                <a:lnTo>
                  <a:pt x="2669670" y="5"/>
                </a:lnTo>
                <a:lnTo>
                  <a:pt x="2669670" y="10287000"/>
                </a:lnTo>
                <a:lnTo>
                  <a:pt x="2441658" y="10287000"/>
                </a:lnTo>
                <a:close/>
                <a:moveTo>
                  <a:pt x="2929991" y="5"/>
                </a:moveTo>
                <a:lnTo>
                  <a:pt x="3158002" y="5"/>
                </a:lnTo>
                <a:lnTo>
                  <a:pt x="3158002" y="10287000"/>
                </a:lnTo>
                <a:lnTo>
                  <a:pt x="2929991" y="10287000"/>
                </a:lnTo>
                <a:close/>
                <a:moveTo>
                  <a:pt x="3418323" y="5"/>
                </a:moveTo>
                <a:lnTo>
                  <a:pt x="3646334" y="5"/>
                </a:lnTo>
                <a:lnTo>
                  <a:pt x="3646334" y="10287000"/>
                </a:lnTo>
                <a:lnTo>
                  <a:pt x="3418323" y="10287000"/>
                </a:lnTo>
                <a:close/>
                <a:moveTo>
                  <a:pt x="3906655" y="5"/>
                </a:moveTo>
                <a:lnTo>
                  <a:pt x="4134665" y="5"/>
                </a:lnTo>
                <a:lnTo>
                  <a:pt x="4134665" y="10287000"/>
                </a:lnTo>
                <a:lnTo>
                  <a:pt x="3906655" y="10287000"/>
                </a:lnTo>
                <a:close/>
                <a:moveTo>
                  <a:pt x="4394985" y="4"/>
                </a:moveTo>
                <a:lnTo>
                  <a:pt x="4622994" y="4"/>
                </a:lnTo>
                <a:lnTo>
                  <a:pt x="4622994" y="10287000"/>
                </a:lnTo>
                <a:lnTo>
                  <a:pt x="4394985" y="10287000"/>
                </a:lnTo>
                <a:close/>
                <a:moveTo>
                  <a:pt x="4883318" y="4"/>
                </a:moveTo>
                <a:lnTo>
                  <a:pt x="5111327" y="4"/>
                </a:lnTo>
                <a:lnTo>
                  <a:pt x="5111327" y="10287000"/>
                </a:lnTo>
                <a:lnTo>
                  <a:pt x="4883318" y="10287000"/>
                </a:lnTo>
                <a:close/>
                <a:moveTo>
                  <a:pt x="5371649" y="4"/>
                </a:moveTo>
                <a:lnTo>
                  <a:pt x="5599660" y="4"/>
                </a:lnTo>
                <a:lnTo>
                  <a:pt x="5599660" y="10287000"/>
                </a:lnTo>
                <a:lnTo>
                  <a:pt x="5371649" y="10287000"/>
                </a:lnTo>
                <a:close/>
                <a:moveTo>
                  <a:pt x="5859980" y="4"/>
                </a:moveTo>
                <a:lnTo>
                  <a:pt x="6087990" y="4"/>
                </a:lnTo>
                <a:lnTo>
                  <a:pt x="6087990" y="10287000"/>
                </a:lnTo>
                <a:lnTo>
                  <a:pt x="5859980" y="10287000"/>
                </a:lnTo>
                <a:close/>
                <a:moveTo>
                  <a:pt x="6348314" y="4"/>
                </a:moveTo>
                <a:lnTo>
                  <a:pt x="6576324" y="4"/>
                </a:lnTo>
                <a:lnTo>
                  <a:pt x="6576324" y="10287000"/>
                </a:lnTo>
                <a:lnTo>
                  <a:pt x="6348314" y="10287000"/>
                </a:lnTo>
                <a:close/>
                <a:moveTo>
                  <a:pt x="6836644" y="4"/>
                </a:moveTo>
                <a:lnTo>
                  <a:pt x="7064654" y="4"/>
                </a:lnTo>
                <a:lnTo>
                  <a:pt x="7064654" y="10287000"/>
                </a:lnTo>
                <a:lnTo>
                  <a:pt x="6836644" y="10287000"/>
                </a:lnTo>
                <a:close/>
                <a:moveTo>
                  <a:pt x="7324976" y="3"/>
                </a:moveTo>
                <a:lnTo>
                  <a:pt x="7552987" y="3"/>
                </a:lnTo>
                <a:lnTo>
                  <a:pt x="7552987" y="10287000"/>
                </a:lnTo>
                <a:lnTo>
                  <a:pt x="7324976" y="10287000"/>
                </a:lnTo>
                <a:close/>
                <a:moveTo>
                  <a:pt x="7813308" y="3"/>
                </a:moveTo>
                <a:lnTo>
                  <a:pt x="8041318" y="3"/>
                </a:lnTo>
                <a:lnTo>
                  <a:pt x="8041318" y="10287000"/>
                </a:lnTo>
                <a:lnTo>
                  <a:pt x="7813308" y="10287000"/>
                </a:lnTo>
                <a:close/>
                <a:moveTo>
                  <a:pt x="8301639" y="3"/>
                </a:moveTo>
                <a:lnTo>
                  <a:pt x="8529649" y="3"/>
                </a:lnTo>
                <a:lnTo>
                  <a:pt x="8529649" y="10287000"/>
                </a:lnTo>
                <a:lnTo>
                  <a:pt x="8301639" y="10287000"/>
                </a:lnTo>
                <a:close/>
                <a:moveTo>
                  <a:pt x="8789970" y="3"/>
                </a:moveTo>
                <a:lnTo>
                  <a:pt x="9017981" y="3"/>
                </a:lnTo>
                <a:lnTo>
                  <a:pt x="9017981" y="10287000"/>
                </a:lnTo>
                <a:lnTo>
                  <a:pt x="8789970" y="10287000"/>
                </a:lnTo>
                <a:close/>
                <a:moveTo>
                  <a:pt x="9278302" y="3"/>
                </a:moveTo>
                <a:lnTo>
                  <a:pt x="9506313" y="3"/>
                </a:lnTo>
                <a:lnTo>
                  <a:pt x="9506313" y="10287000"/>
                </a:lnTo>
                <a:lnTo>
                  <a:pt x="9278302" y="10287000"/>
                </a:lnTo>
                <a:close/>
                <a:moveTo>
                  <a:pt x="9766634" y="3"/>
                </a:moveTo>
                <a:lnTo>
                  <a:pt x="9994645" y="3"/>
                </a:lnTo>
                <a:lnTo>
                  <a:pt x="9994645" y="10287000"/>
                </a:lnTo>
                <a:lnTo>
                  <a:pt x="9766634" y="10287000"/>
                </a:lnTo>
                <a:close/>
                <a:moveTo>
                  <a:pt x="10254966" y="3"/>
                </a:moveTo>
                <a:lnTo>
                  <a:pt x="10482977" y="3"/>
                </a:lnTo>
                <a:lnTo>
                  <a:pt x="10482977" y="10287000"/>
                </a:lnTo>
                <a:lnTo>
                  <a:pt x="10254966" y="10287000"/>
                </a:lnTo>
                <a:close/>
                <a:moveTo>
                  <a:pt x="10743298" y="2"/>
                </a:moveTo>
                <a:lnTo>
                  <a:pt x="10971309" y="2"/>
                </a:lnTo>
                <a:lnTo>
                  <a:pt x="10971309" y="10287000"/>
                </a:lnTo>
                <a:lnTo>
                  <a:pt x="10743298" y="10287000"/>
                </a:lnTo>
                <a:close/>
                <a:moveTo>
                  <a:pt x="11231630" y="2"/>
                </a:moveTo>
                <a:lnTo>
                  <a:pt x="11459641" y="2"/>
                </a:lnTo>
                <a:lnTo>
                  <a:pt x="11459641" y="10287000"/>
                </a:lnTo>
                <a:lnTo>
                  <a:pt x="11231630" y="10287000"/>
                </a:lnTo>
                <a:close/>
                <a:moveTo>
                  <a:pt x="11719962" y="2"/>
                </a:moveTo>
                <a:lnTo>
                  <a:pt x="11947973" y="2"/>
                </a:lnTo>
                <a:lnTo>
                  <a:pt x="11947973" y="10287000"/>
                </a:lnTo>
                <a:lnTo>
                  <a:pt x="11719962" y="10287000"/>
                </a:lnTo>
                <a:close/>
                <a:moveTo>
                  <a:pt x="12208294" y="2"/>
                </a:moveTo>
                <a:lnTo>
                  <a:pt x="12436305" y="2"/>
                </a:lnTo>
                <a:lnTo>
                  <a:pt x="12436305" y="10287000"/>
                </a:lnTo>
                <a:lnTo>
                  <a:pt x="12208294" y="10287000"/>
                </a:lnTo>
                <a:close/>
                <a:moveTo>
                  <a:pt x="12696626" y="2"/>
                </a:moveTo>
                <a:lnTo>
                  <a:pt x="12924637" y="2"/>
                </a:lnTo>
                <a:lnTo>
                  <a:pt x="12924637" y="10287000"/>
                </a:lnTo>
                <a:lnTo>
                  <a:pt x="12696626" y="10287000"/>
                </a:lnTo>
                <a:close/>
                <a:moveTo>
                  <a:pt x="13184958" y="2"/>
                </a:moveTo>
                <a:lnTo>
                  <a:pt x="13412969" y="2"/>
                </a:lnTo>
                <a:lnTo>
                  <a:pt x="13412969" y="10287000"/>
                </a:lnTo>
                <a:lnTo>
                  <a:pt x="13184958" y="10287000"/>
                </a:lnTo>
                <a:close/>
                <a:moveTo>
                  <a:pt x="13673290" y="1"/>
                </a:moveTo>
                <a:lnTo>
                  <a:pt x="13901301" y="1"/>
                </a:lnTo>
                <a:lnTo>
                  <a:pt x="13901301" y="10287000"/>
                </a:lnTo>
                <a:lnTo>
                  <a:pt x="13673290" y="10287000"/>
                </a:lnTo>
                <a:close/>
                <a:moveTo>
                  <a:pt x="14161622" y="1"/>
                </a:moveTo>
                <a:lnTo>
                  <a:pt x="14389633" y="1"/>
                </a:lnTo>
                <a:lnTo>
                  <a:pt x="14389633" y="10287000"/>
                </a:lnTo>
                <a:lnTo>
                  <a:pt x="14161622" y="10287000"/>
                </a:lnTo>
                <a:close/>
                <a:moveTo>
                  <a:pt x="14649954" y="1"/>
                </a:moveTo>
                <a:lnTo>
                  <a:pt x="14877965" y="1"/>
                </a:lnTo>
                <a:lnTo>
                  <a:pt x="14877965" y="10287000"/>
                </a:lnTo>
                <a:lnTo>
                  <a:pt x="14649954" y="10287000"/>
                </a:lnTo>
                <a:close/>
                <a:moveTo>
                  <a:pt x="15138286" y="1"/>
                </a:moveTo>
                <a:lnTo>
                  <a:pt x="15366297" y="1"/>
                </a:lnTo>
                <a:lnTo>
                  <a:pt x="15366297" y="10287000"/>
                </a:lnTo>
                <a:lnTo>
                  <a:pt x="15138286" y="10287000"/>
                </a:lnTo>
                <a:close/>
                <a:moveTo>
                  <a:pt x="15626618" y="1"/>
                </a:moveTo>
                <a:lnTo>
                  <a:pt x="15854629" y="1"/>
                </a:lnTo>
                <a:lnTo>
                  <a:pt x="15854629" y="10287000"/>
                </a:lnTo>
                <a:lnTo>
                  <a:pt x="15626618" y="10287000"/>
                </a:lnTo>
                <a:close/>
                <a:moveTo>
                  <a:pt x="16114950" y="1"/>
                </a:moveTo>
                <a:lnTo>
                  <a:pt x="16342961" y="1"/>
                </a:lnTo>
                <a:lnTo>
                  <a:pt x="16342961" y="10287000"/>
                </a:lnTo>
                <a:lnTo>
                  <a:pt x="16114950" y="10287000"/>
                </a:lnTo>
                <a:close/>
                <a:moveTo>
                  <a:pt x="16603282" y="1"/>
                </a:moveTo>
                <a:lnTo>
                  <a:pt x="16831293" y="1"/>
                </a:lnTo>
                <a:lnTo>
                  <a:pt x="16831293" y="10287000"/>
                </a:lnTo>
                <a:lnTo>
                  <a:pt x="16603282" y="10287000"/>
                </a:lnTo>
                <a:close/>
                <a:moveTo>
                  <a:pt x="17091615" y="0"/>
                </a:moveTo>
                <a:lnTo>
                  <a:pt x="17319625" y="0"/>
                </a:lnTo>
                <a:lnTo>
                  <a:pt x="17319625" y="10287000"/>
                </a:lnTo>
                <a:lnTo>
                  <a:pt x="17091615" y="10287000"/>
                </a:lnTo>
                <a:close/>
                <a:moveTo>
                  <a:pt x="17579947" y="0"/>
                </a:moveTo>
                <a:lnTo>
                  <a:pt x="17807957" y="0"/>
                </a:lnTo>
                <a:lnTo>
                  <a:pt x="17807957" y="10287000"/>
                </a:lnTo>
                <a:lnTo>
                  <a:pt x="17579947" y="10287000"/>
                </a:lnTo>
                <a:close/>
                <a:moveTo>
                  <a:pt x="18068279" y="0"/>
                </a:moveTo>
                <a:lnTo>
                  <a:pt x="18296289" y="0"/>
                </a:lnTo>
                <a:lnTo>
                  <a:pt x="18296289" y="10287000"/>
                </a:lnTo>
                <a:lnTo>
                  <a:pt x="18068279" y="10287000"/>
                </a:lnTo>
                <a:close/>
              </a:path>
            </a:pathLst>
          </a:custGeom>
          <a:solidFill>
            <a:schemeClr val="bg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CE7765-6DF5-4AB3-94DF-4530C79025DA}"/>
              </a:ext>
            </a:extLst>
          </p:cNvPr>
          <p:cNvSpPr txBox="1"/>
          <p:nvPr/>
        </p:nvSpPr>
        <p:spPr>
          <a:xfrm>
            <a:off x="3886200" y="1549924"/>
            <a:ext cx="438456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6538" indent="-236538" algn="just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Anthony A. </a:t>
            </a:r>
            <a:r>
              <a:rPr lang="en-US" sz="1400" dirty="0" err="1">
                <a:solidFill>
                  <a:schemeClr val="bg1"/>
                </a:solidFill>
                <a:latin typeface="Arial Narrow" panose="020B0606020202030204" pitchFamily="34" charset="0"/>
              </a:rPr>
              <a:t>Hoekema</a:t>
            </a: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, </a:t>
            </a:r>
            <a:r>
              <a:rPr lang="en-US" sz="1400" i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Manusia</a:t>
            </a:r>
            <a:r>
              <a:rPr lang="en-US" sz="1400" i="1" dirty="0">
                <a:solidFill>
                  <a:schemeClr val="bg1"/>
                </a:solidFill>
                <a:latin typeface="Arial Narrow" panose="020B0606020202030204" pitchFamily="34" charset="0"/>
              </a:rPr>
              <a:t>: </a:t>
            </a:r>
            <a:r>
              <a:rPr lang="en-US" sz="1400" i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Ciptaan</a:t>
            </a:r>
            <a:r>
              <a:rPr lang="en-US" sz="1400" i="1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sz="1400" i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Menurut</a:t>
            </a:r>
            <a:r>
              <a:rPr lang="en-US" sz="1400" i="1" dirty="0">
                <a:solidFill>
                  <a:schemeClr val="bg1"/>
                </a:solidFill>
                <a:latin typeface="Arial Narrow" panose="020B0606020202030204" pitchFamily="34" charset="0"/>
              </a:rPr>
              <a:t> Gambar Allah </a:t>
            </a: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(Surabaya: Momentum, 2003), Bab 7, hlm.145-169</a:t>
            </a:r>
          </a:p>
          <a:p>
            <a:pPr marL="236538" indent="-236538" algn="just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Louis Berkhof, </a:t>
            </a:r>
            <a:r>
              <a:rPr lang="en-US" sz="1400" i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Teologi</a:t>
            </a:r>
            <a:r>
              <a:rPr lang="en-US" sz="1400" i="1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sz="1400" i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Sistematika</a:t>
            </a:r>
            <a:r>
              <a:rPr lang="en-US" sz="1400" i="1" dirty="0">
                <a:solidFill>
                  <a:schemeClr val="bg1"/>
                </a:solidFill>
                <a:latin typeface="Arial Narrow" panose="020B0606020202030204" pitchFamily="34" charset="0"/>
              </a:rPr>
              <a:t>: </a:t>
            </a:r>
            <a:r>
              <a:rPr lang="en-US" sz="1400" i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Doktrin</a:t>
            </a:r>
            <a:r>
              <a:rPr lang="en-US" sz="1400" i="1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sz="1400" i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Manusia</a:t>
            </a:r>
            <a:r>
              <a:rPr lang="en-US" sz="1400" i="1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(Surabaya: Momentum, 2012), </a:t>
            </a:r>
            <a:r>
              <a:rPr lang="da-DK" sz="1400" dirty="0">
                <a:solidFill>
                  <a:schemeClr val="bg1"/>
                </a:solidFill>
                <a:latin typeface="Arial Narrow" panose="020B0606020202030204" pitchFamily="34" charset="0"/>
              </a:rPr>
              <a:t>Bag. 2, Bab 1, hlm,85-94; Bab 4, hlm.133-156.</a:t>
            </a:r>
          </a:p>
          <a:p>
            <a:pPr marL="236538" indent="-236538" algn="just">
              <a:buFont typeface="Wingdings" panose="05000000000000000000" pitchFamily="2" charset="2"/>
              <a:buChar char="§"/>
            </a:pPr>
            <a:r>
              <a:rPr lang="da-DK" sz="1400" dirty="0">
                <a:solidFill>
                  <a:schemeClr val="bg1"/>
                </a:solidFill>
                <a:latin typeface="Arial Narrow" panose="020B0606020202030204" pitchFamily="34" charset="0"/>
              </a:rPr>
              <a:t>Millard J. Erickson, </a:t>
            </a:r>
            <a:r>
              <a:rPr lang="da-DK" sz="1400" i="1" dirty="0">
                <a:solidFill>
                  <a:schemeClr val="bg1"/>
                </a:solidFill>
                <a:latin typeface="Arial Narrow" panose="020B0606020202030204" pitchFamily="34" charset="0"/>
              </a:rPr>
              <a:t>Teologi Kristen Volume 2, </a:t>
            </a:r>
            <a:r>
              <a:rPr lang="da-DK" sz="1400" dirty="0">
                <a:solidFill>
                  <a:schemeClr val="bg1"/>
                </a:solidFill>
                <a:latin typeface="Arial Narrow" panose="020B0606020202030204" pitchFamily="34" charset="0"/>
              </a:rPr>
              <a:t>(Malang</a:t>
            </a:r>
            <a:r>
              <a:rPr lang="da-DK" sz="1400" i="1" dirty="0">
                <a:solidFill>
                  <a:schemeClr val="bg1"/>
                </a:solidFill>
                <a:latin typeface="Arial Narrow" panose="020B0606020202030204" pitchFamily="34" charset="0"/>
              </a:rPr>
              <a:t>:</a:t>
            </a:r>
            <a:r>
              <a:rPr lang="da-DK" sz="1400" dirty="0">
                <a:solidFill>
                  <a:schemeClr val="bg1"/>
                </a:solidFill>
                <a:latin typeface="Arial Narrow" panose="020B0606020202030204" pitchFamily="34" charset="0"/>
              </a:rPr>
              <a:t>Gandum Mas, 2003), Bag. 6:2003, Bab 27, hlm.183-210</a:t>
            </a:r>
            <a:endParaRPr 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36538" indent="-236538" algn="just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Herman Bavinck, </a:t>
            </a:r>
            <a:r>
              <a:rPr lang="en-US" sz="1400" i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Dogmatika</a:t>
            </a:r>
            <a:r>
              <a:rPr lang="en-US" sz="1400" i="1" dirty="0">
                <a:solidFill>
                  <a:schemeClr val="bg1"/>
                </a:solidFill>
                <a:latin typeface="Arial Narrow" panose="020B0606020202030204" pitchFamily="34" charset="0"/>
              </a:rPr>
              <a:t> Reformed – </a:t>
            </a:r>
            <a:r>
              <a:rPr lang="en-US" sz="1400" i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Jilid</a:t>
            </a:r>
            <a:r>
              <a:rPr lang="en-US" sz="1400" i="1" dirty="0">
                <a:solidFill>
                  <a:schemeClr val="bg1"/>
                </a:solidFill>
                <a:latin typeface="Arial Narrow" panose="020B0606020202030204" pitchFamily="34" charset="0"/>
              </a:rPr>
              <a:t> 3: </a:t>
            </a:r>
            <a:r>
              <a:rPr lang="en-US" sz="1400" i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Dosa</a:t>
            </a:r>
            <a:r>
              <a:rPr lang="en-US" sz="1400" i="1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sz="1400" i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dan</a:t>
            </a:r>
            <a:r>
              <a:rPr lang="en-US" sz="1400" i="1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sz="1400" i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Keselamatan</a:t>
            </a:r>
            <a:r>
              <a:rPr lang="en-US" sz="1400" i="1" dirty="0">
                <a:solidFill>
                  <a:schemeClr val="bg1"/>
                </a:solidFill>
                <a:latin typeface="Arial Narrow" panose="020B0606020202030204" pitchFamily="34" charset="0"/>
              </a:rPr>
              <a:t> di </a:t>
            </a:r>
            <a:r>
              <a:rPr lang="en-US" sz="1400" i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dalam</a:t>
            </a:r>
            <a:r>
              <a:rPr lang="en-US" sz="1400" i="1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sz="1400" i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Kristus</a:t>
            </a: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Arial Narrow" panose="020B0606020202030204" pitchFamily="34" charset="0"/>
              </a:rPr>
              <a:t>terjemahan</a:t>
            </a: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 Narrow" panose="020B0606020202030204" pitchFamily="34" charset="0"/>
              </a:rPr>
              <a:t>Ichwei</a:t>
            </a: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 G. Indra </a:t>
            </a:r>
            <a:r>
              <a:rPr lang="en-US" sz="1400" dirty="0" err="1">
                <a:solidFill>
                  <a:schemeClr val="bg1"/>
                </a:solidFill>
                <a:latin typeface="Arial Narrow" panose="020B0606020202030204" pitchFamily="34" charset="0"/>
              </a:rPr>
              <a:t>dan</a:t>
            </a: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 Narrow" panose="020B0606020202030204" pitchFamily="34" charset="0"/>
              </a:rPr>
              <a:t>Irwan</a:t>
            </a: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 Narrow" panose="020B0606020202030204" pitchFamily="34" charset="0"/>
              </a:rPr>
              <a:t>Tjulianto</a:t>
            </a: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 (Surabaya: Momentum, 2016), </a:t>
            </a:r>
            <a:r>
              <a:rPr lang="de-DE" sz="1400" dirty="0">
                <a:solidFill>
                  <a:schemeClr val="bg1"/>
                </a:solidFill>
                <a:latin typeface="Arial Narrow" panose="020B0606020202030204" pitchFamily="34" charset="0"/>
              </a:rPr>
              <a:t>Bag.I, Bab 1,hlm.17-82 </a:t>
            </a: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BB1259F-758E-41AE-99C6-53200109B62C}"/>
              </a:ext>
            </a:extLst>
          </p:cNvPr>
          <p:cNvSpPr txBox="1">
            <a:spLocks/>
          </p:cNvSpPr>
          <p:nvPr/>
        </p:nvSpPr>
        <p:spPr>
          <a:xfrm>
            <a:off x="228601" y="1410220"/>
            <a:ext cx="3276600" cy="1446731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</a:pPr>
            <a:r>
              <a:rPr lang="en-US" altLang="ko-KR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cs typeface="Arial" pitchFamily="34" charset="0"/>
              </a:rPr>
              <a:t>Sumber</a:t>
            </a:r>
            <a:r>
              <a:rPr lang="en-US" altLang="ko-KR" sz="2800" b="1" dirty="0">
                <a:solidFill>
                  <a:schemeClr val="bg1"/>
                </a:solidFill>
                <a:latin typeface="Arial Narrow" panose="020B0606020202030204" pitchFamily="34" charset="0"/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bg1"/>
                </a:solidFill>
                <a:latin typeface="Arial Narrow" panose="020B0606020202030204" pitchFamily="34" charset="0"/>
                <a:cs typeface="Arial" pitchFamily="34" charset="0"/>
              </a:rPr>
              <a:t>Buku</a:t>
            </a:r>
            <a:r>
              <a:rPr lang="en-US" altLang="ko-KR" sz="2800" b="1" dirty="0">
                <a:solidFill>
                  <a:schemeClr val="bg1"/>
                </a:solidFill>
                <a:latin typeface="Arial Narrow" panose="020B0606020202030204" pitchFamily="34" charset="0"/>
                <a:cs typeface="Arial" pitchFamily="34" charset="0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Arial Narrow" panose="020B0606020202030204" pitchFamily="34" charset="0"/>
              <a:cs typeface="Arial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6E052B9-F772-47F7-85BF-B094E62BCFBB}"/>
              </a:ext>
            </a:extLst>
          </p:cNvPr>
          <p:cNvSpPr txBox="1">
            <a:spLocks/>
          </p:cNvSpPr>
          <p:nvPr/>
        </p:nvSpPr>
        <p:spPr>
          <a:xfrm>
            <a:off x="597487" y="4828810"/>
            <a:ext cx="2408496" cy="61897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dirty="0" err="1">
                <a:solidFill>
                  <a:srgbClr val="FFFF00"/>
                </a:solidFill>
                <a:latin typeface="Arial Narrow" panose="020B0606020202030204" pitchFamily="34" charset="0"/>
                <a:cs typeface="Arial" pitchFamily="34" charset="0"/>
              </a:rPr>
              <a:t>Silakan</a:t>
            </a:r>
            <a:r>
              <a:rPr lang="en-US" altLang="ko-KR" sz="1100" dirty="0">
                <a:solidFill>
                  <a:srgbClr val="FFFF00"/>
                </a:solidFill>
                <a:latin typeface="Arial Narrow" panose="020B0606020202030204" pitchFamily="34" charset="0"/>
                <a:cs typeface="Arial" pitchFamily="34" charset="0"/>
              </a:rPr>
              <a:t> </a:t>
            </a:r>
            <a:r>
              <a:rPr lang="en-US" altLang="ko-KR" sz="1100" dirty="0" err="1">
                <a:solidFill>
                  <a:srgbClr val="FFFF00"/>
                </a:solidFill>
                <a:latin typeface="Arial Narrow" panose="020B0606020202030204" pitchFamily="34" charset="0"/>
                <a:cs typeface="Arial" pitchFamily="34" charset="0"/>
              </a:rPr>
              <a:t>hubungi</a:t>
            </a:r>
            <a:r>
              <a:rPr lang="en-US" altLang="ko-KR" sz="1100" dirty="0">
                <a:solidFill>
                  <a:srgbClr val="FFFF00"/>
                </a:solidFill>
                <a:latin typeface="Arial Narrow" panose="020B0606020202030204" pitchFamily="34" charset="0"/>
                <a:cs typeface="Arial" pitchFamily="34" charset="0"/>
              </a:rPr>
              <a:t> via WA di 081310600996, </a:t>
            </a:r>
            <a:r>
              <a:rPr lang="en-US" altLang="ko-KR" sz="1100" dirty="0" err="1">
                <a:solidFill>
                  <a:srgbClr val="FFFF00"/>
                </a:solidFill>
                <a:latin typeface="Arial Narrow" panose="020B0606020202030204" pitchFamily="34" charset="0"/>
                <a:cs typeface="Arial" pitchFamily="34" charset="0"/>
              </a:rPr>
              <a:t>jika</a:t>
            </a:r>
            <a:r>
              <a:rPr lang="en-US" altLang="ko-KR" sz="1100" dirty="0">
                <a:solidFill>
                  <a:srgbClr val="FFFF00"/>
                </a:solidFill>
                <a:latin typeface="Arial Narrow" panose="020B0606020202030204" pitchFamily="34" charset="0"/>
                <a:cs typeface="Arial" pitchFamily="34" charset="0"/>
              </a:rPr>
              <a:t> </a:t>
            </a:r>
            <a:r>
              <a:rPr lang="en-US" altLang="ko-KR" sz="1100" dirty="0" err="1">
                <a:solidFill>
                  <a:srgbClr val="FFFF00"/>
                </a:solidFill>
                <a:latin typeface="Arial Narrow" panose="020B0606020202030204" pitchFamily="34" charset="0"/>
                <a:cs typeface="Arial" pitchFamily="34" charset="0"/>
              </a:rPr>
              <a:t>ada</a:t>
            </a:r>
            <a:r>
              <a:rPr lang="en-US" altLang="ko-KR" sz="1100" dirty="0">
                <a:solidFill>
                  <a:srgbClr val="FFFF00"/>
                </a:solidFill>
                <a:latin typeface="Arial Narrow" panose="020B0606020202030204" pitchFamily="34" charset="0"/>
                <a:cs typeface="Arial" pitchFamily="34" charset="0"/>
              </a:rPr>
              <a:t> yang </a:t>
            </a:r>
            <a:r>
              <a:rPr lang="en-US" altLang="ko-KR" sz="1100" dirty="0" err="1">
                <a:solidFill>
                  <a:srgbClr val="FFFF00"/>
                </a:solidFill>
                <a:latin typeface="Arial Narrow" panose="020B0606020202030204" pitchFamily="34" charset="0"/>
                <a:cs typeface="Arial" pitchFamily="34" charset="0"/>
              </a:rPr>
              <a:t>penting</a:t>
            </a:r>
            <a:r>
              <a:rPr lang="en-US" altLang="ko-KR" sz="1100" dirty="0">
                <a:solidFill>
                  <a:srgbClr val="FFFF00"/>
                </a:solidFill>
                <a:latin typeface="Arial Narrow" panose="020B0606020202030204" pitchFamily="34" charset="0"/>
                <a:cs typeface="Arial" pitchFamily="34" charset="0"/>
              </a:rPr>
              <a:t> </a:t>
            </a:r>
            <a:r>
              <a:rPr lang="en-US" altLang="ko-KR" sz="1100" dirty="0" err="1">
                <a:solidFill>
                  <a:srgbClr val="FFFF00"/>
                </a:solidFill>
                <a:latin typeface="Arial Narrow" panose="020B0606020202030204" pitchFamily="34" charset="0"/>
                <a:cs typeface="Arial" pitchFamily="34" charset="0"/>
              </a:rPr>
              <a:t>untuk</a:t>
            </a:r>
            <a:r>
              <a:rPr lang="en-US" altLang="ko-KR" sz="1100" dirty="0">
                <a:solidFill>
                  <a:srgbClr val="FFFF00"/>
                </a:solidFill>
                <a:latin typeface="Arial Narrow" panose="020B0606020202030204" pitchFamily="34" charset="0"/>
                <a:cs typeface="Arial" pitchFamily="34" charset="0"/>
              </a:rPr>
              <a:t> </a:t>
            </a:r>
            <a:r>
              <a:rPr lang="en-US" altLang="ko-KR" sz="1100" dirty="0" err="1">
                <a:solidFill>
                  <a:srgbClr val="FFFF00"/>
                </a:solidFill>
                <a:latin typeface="Arial Narrow" panose="020B0606020202030204" pitchFamily="34" charset="0"/>
                <a:cs typeface="Arial" pitchFamily="34" charset="0"/>
              </a:rPr>
              <a:t>ditanyakan</a:t>
            </a:r>
            <a:r>
              <a:rPr lang="en-US" altLang="ko-KR" sz="1100" dirty="0">
                <a:solidFill>
                  <a:srgbClr val="FFFF00"/>
                </a:solidFill>
                <a:latin typeface="Arial Narrow" panose="020B0606020202030204" pitchFamily="34" charset="0"/>
                <a:cs typeface="Arial" pitchFamily="34" charset="0"/>
              </a:rPr>
              <a:t> </a:t>
            </a:r>
            <a:r>
              <a:rPr lang="en-US" altLang="ko-KR" sz="1100" dirty="0" err="1">
                <a:solidFill>
                  <a:srgbClr val="FFFF00"/>
                </a:solidFill>
                <a:latin typeface="Arial Narrow" panose="020B0606020202030204" pitchFamily="34" charset="0"/>
                <a:cs typeface="Arial" pitchFamily="34" charset="0"/>
              </a:rPr>
              <a:t>mengenai</a:t>
            </a:r>
            <a:r>
              <a:rPr lang="en-US" altLang="ko-KR" sz="1100" dirty="0">
                <a:solidFill>
                  <a:srgbClr val="FFFF00"/>
                </a:solidFill>
                <a:latin typeface="Arial Narrow" panose="020B0606020202030204" pitchFamily="34" charset="0"/>
                <a:cs typeface="Arial" pitchFamily="34" charset="0"/>
              </a:rPr>
              <a:t> </a:t>
            </a:r>
            <a:r>
              <a:rPr lang="en-US" altLang="ko-KR" sz="1100" dirty="0" err="1">
                <a:solidFill>
                  <a:srgbClr val="FFFF00"/>
                </a:solidFill>
                <a:latin typeface="Arial Narrow" panose="020B0606020202030204" pitchFamily="34" charset="0"/>
                <a:cs typeface="Arial" pitchFamily="34" charset="0"/>
              </a:rPr>
              <a:t>materi</a:t>
            </a:r>
            <a:r>
              <a:rPr lang="en-US" altLang="ko-KR" sz="1100" dirty="0">
                <a:solidFill>
                  <a:srgbClr val="FFFF00"/>
                </a:solidFill>
                <a:latin typeface="Arial Narrow" panose="020B0606020202030204" pitchFamily="34" charset="0"/>
                <a:cs typeface="Arial" pitchFamily="34" charset="0"/>
              </a:rPr>
              <a:t> </a:t>
            </a:r>
            <a:r>
              <a:rPr lang="en-US" altLang="ko-KR" sz="1100" dirty="0" err="1">
                <a:solidFill>
                  <a:srgbClr val="FFFF00"/>
                </a:solidFill>
                <a:latin typeface="Arial Narrow" panose="020B0606020202030204" pitchFamily="34" charset="0"/>
                <a:cs typeface="Arial" pitchFamily="34" charset="0"/>
              </a:rPr>
              <a:t>kuliah</a:t>
            </a:r>
            <a:r>
              <a:rPr lang="en-US" altLang="ko-KR" sz="1100" dirty="0">
                <a:solidFill>
                  <a:srgbClr val="FFFF00"/>
                </a:solidFill>
                <a:latin typeface="Arial Narrow" panose="020B0606020202030204" pitchFamily="34" charset="0"/>
                <a:cs typeface="Arial" pitchFamily="34" charset="0"/>
              </a:rPr>
              <a:t> </a:t>
            </a:r>
            <a:r>
              <a:rPr lang="en-US" altLang="ko-KR" sz="1100" dirty="0" err="1">
                <a:solidFill>
                  <a:srgbClr val="FFFF00"/>
                </a:solidFill>
                <a:latin typeface="Arial Narrow" panose="020B0606020202030204" pitchFamily="34" charset="0"/>
                <a:cs typeface="Arial" pitchFamily="34" charset="0"/>
              </a:rPr>
              <a:t>ini</a:t>
            </a:r>
            <a:r>
              <a:rPr lang="en-US" altLang="ko-KR" sz="1100" dirty="0">
                <a:solidFill>
                  <a:srgbClr val="FFFF00"/>
                </a:solidFill>
                <a:latin typeface="Arial Narrow" panose="020B0606020202030204" pitchFamily="34" charset="0"/>
                <a:cs typeface="Arial" pitchFamily="34" charset="0"/>
              </a:rPr>
              <a:t>.</a:t>
            </a:r>
            <a:endParaRPr lang="ko-KR" altLang="en-US" sz="1100" dirty="0">
              <a:solidFill>
                <a:srgbClr val="FFFF00"/>
              </a:solidFill>
              <a:latin typeface="Arial Narrow" panose="020B0606020202030204" pitchFamily="34" charset="0"/>
              <a:cs typeface="Arial" pitchFamily="34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22C5A503-4ADB-46D4-B617-ABF0322727D6}"/>
              </a:ext>
            </a:extLst>
          </p:cNvPr>
          <p:cNvGrpSpPr/>
          <p:nvPr/>
        </p:nvGrpSpPr>
        <p:grpSpPr>
          <a:xfrm>
            <a:off x="3886200" y="4139377"/>
            <a:ext cx="4419599" cy="1328358"/>
            <a:chOff x="3960971" y="2767117"/>
            <a:chExt cx="4267200" cy="1321489"/>
          </a:xfrm>
        </p:grpSpPr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E3066DD-C0E0-4E2B-A70A-DEE168EA8E2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rgbClr val="F9F8F7"/>
            </a:solidFill>
            <a:ln w="9525" cap="flat">
              <a:solidFill>
                <a:schemeClr val="accent6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0790DE5-A95E-4B4B-8A61-221BF5436FEA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9525" cap="flat">
              <a:solidFill>
                <a:schemeClr val="accent6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6C36AAEF-5E21-4C02-B2F2-91FA7FF45AA6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rgbClr val="F9F8F7"/>
            </a:solidFill>
            <a:ln w="9525" cap="flat">
              <a:solidFill>
                <a:schemeClr val="accent6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900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4E6982B-6E54-46A4-B2FE-B46AB4875363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rgbClr val="F9F8F7"/>
            </a:solidFill>
            <a:ln w="9525" cap="flat">
              <a:solidFill>
                <a:schemeClr val="accent6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</p:grpSp>
      <p:sp>
        <p:nvSpPr>
          <p:cNvPr id="115" name="Frame 114">
            <a:extLst>
              <a:ext uri="{FF2B5EF4-FFF2-40B4-BE49-F238E27FC236}">
                <a16:creationId xmlns:a16="http://schemas.microsoft.com/office/drawing/2014/main" id="{68314074-F6DB-49A6-9B3B-E2199791E55F}"/>
              </a:ext>
            </a:extLst>
          </p:cNvPr>
          <p:cNvSpPr/>
          <p:nvPr/>
        </p:nvSpPr>
        <p:spPr>
          <a:xfrm>
            <a:off x="3608753" y="1143000"/>
            <a:ext cx="4937760" cy="4572000"/>
          </a:xfrm>
          <a:prstGeom prst="frame">
            <a:avLst>
              <a:gd name="adj1" fmla="val 239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950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Rectangle 204">
            <a:extLst>
              <a:ext uri="{FF2B5EF4-FFF2-40B4-BE49-F238E27FC236}">
                <a16:creationId xmlns:a16="http://schemas.microsoft.com/office/drawing/2014/main" id="{3B352E8D-5E13-4ACD-957C-CBD6DEC272C0}"/>
              </a:ext>
            </a:extLst>
          </p:cNvPr>
          <p:cNvSpPr/>
          <p:nvPr/>
        </p:nvSpPr>
        <p:spPr>
          <a:xfrm>
            <a:off x="0" y="857250"/>
            <a:ext cx="458092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0" y="4505488"/>
            <a:ext cx="9144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latin typeface="Arial Narrow" panose="020B0606020202030204" pitchFamily="34" charset="0"/>
                <a:cs typeface="Arial" pitchFamily="34" charset="0"/>
              </a:rPr>
              <a:t>Thank You</a:t>
            </a:r>
            <a:endParaRPr lang="ko-KR" altLang="en-US" sz="4400" b="1" dirty="0">
              <a:latin typeface="Arial Narrow" panose="020B0606020202030204" pitchFamily="34" charset="0"/>
              <a:cs typeface="Arial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A6FD69-6004-443E-8850-EF987F66691A}"/>
              </a:ext>
            </a:extLst>
          </p:cNvPr>
          <p:cNvGrpSpPr/>
          <p:nvPr/>
        </p:nvGrpSpPr>
        <p:grpSpPr>
          <a:xfrm rot="21046937">
            <a:off x="4518738" y="1485761"/>
            <a:ext cx="2034026" cy="1880908"/>
            <a:chOff x="8479089" y="1262387"/>
            <a:chExt cx="6147593" cy="5684813"/>
          </a:xfrm>
          <a:solidFill>
            <a:srgbClr val="FF0000"/>
          </a:solidFill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680488D-F4C7-458A-A8B7-C1ABB828AFC0}"/>
                </a:ext>
              </a:extLst>
            </p:cNvPr>
            <p:cNvGrpSpPr/>
            <p:nvPr/>
          </p:nvGrpSpPr>
          <p:grpSpPr>
            <a:xfrm rot="20275744" flipH="1">
              <a:off x="9114364" y="4275293"/>
              <a:ext cx="965714" cy="1155036"/>
              <a:chOff x="5704433" y="717502"/>
              <a:chExt cx="7365528" cy="8809481"/>
            </a:xfrm>
            <a:grpFill/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7CBEC376-C192-440B-8194-D924B81A8762}"/>
                  </a:ext>
                </a:extLst>
              </p:cNvPr>
              <p:cNvSpPr/>
              <p:nvPr/>
            </p:nvSpPr>
            <p:spPr>
              <a:xfrm>
                <a:off x="11674968" y="8268753"/>
                <a:ext cx="765879" cy="1258230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0" h="438150">
                    <a:moveTo>
                      <a:pt x="0" y="0"/>
                    </a:moveTo>
                    <a:lnTo>
                      <a:pt x="19050" y="438150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D96F61D6-6F30-49E5-8990-D0E2659265BE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18BBEF53-0532-4F2C-91D7-EE813E349B75}"/>
                  </a:ext>
                </a:extLst>
              </p:cNvPr>
              <p:cNvSpPr/>
              <p:nvPr/>
            </p:nvSpPr>
            <p:spPr>
              <a:xfrm>
                <a:off x="5704433" y="5540923"/>
                <a:ext cx="793232" cy="589649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05332">
                    <a:moveTo>
                      <a:pt x="157232" y="0"/>
                    </a:moveTo>
                    <a:lnTo>
                      <a:pt x="0" y="205332"/>
                    </a:lnTo>
                    <a:lnTo>
                      <a:pt x="276225" y="157707"/>
                    </a:lnTo>
                    <a:lnTo>
                      <a:pt x="157232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CD8B9533-017D-48EE-AF7F-853201865C98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6313D5B4-9579-47A0-9542-9059CD05E4CB}"/>
                  </a:ext>
                </a:extLst>
              </p:cNvPr>
              <p:cNvSpPr/>
              <p:nvPr/>
            </p:nvSpPr>
            <p:spPr>
              <a:xfrm>
                <a:off x="10143209" y="2425829"/>
                <a:ext cx="2926752" cy="3993512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9175" h="1390650">
                    <a:moveTo>
                      <a:pt x="1019175" y="0"/>
                    </a:moveTo>
                    <a:lnTo>
                      <a:pt x="0" y="295275"/>
                    </a:lnTo>
                    <a:lnTo>
                      <a:pt x="19050" y="1390650"/>
                    </a:lnTo>
                    <a:lnTo>
                      <a:pt x="1019175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2501C042-F033-472E-84C7-596539BF7FC9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67024BD0-81B3-48E7-A4E4-4C6E9D59887C}"/>
                  </a:ext>
                </a:extLst>
              </p:cNvPr>
              <p:cNvSpPr/>
              <p:nvPr/>
            </p:nvSpPr>
            <p:spPr>
              <a:xfrm>
                <a:off x="7708809" y="717502"/>
                <a:ext cx="2543812" cy="6236443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171700">
                    <a:moveTo>
                      <a:pt x="0" y="914400"/>
                    </a:moveTo>
                    <a:lnTo>
                      <a:pt x="871538" y="0"/>
                    </a:lnTo>
                    <a:cubicBezTo>
                      <a:pt x="876300" y="723900"/>
                      <a:pt x="881063" y="1447800"/>
                      <a:pt x="885825" y="2171700"/>
                    </a:cubicBezTo>
                    <a:lnTo>
                      <a:pt x="0" y="91440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559077F-D78F-4F72-B835-721D85D66054}"/>
                </a:ext>
              </a:extLst>
            </p:cNvPr>
            <p:cNvGrpSpPr/>
            <p:nvPr/>
          </p:nvGrpSpPr>
          <p:grpSpPr>
            <a:xfrm rot="20275744" flipH="1">
              <a:off x="8479089" y="5341625"/>
              <a:ext cx="1416763" cy="1605575"/>
              <a:chOff x="5365048" y="479821"/>
              <a:chExt cx="8036930" cy="9108010"/>
            </a:xfrm>
            <a:grpFill/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BFA51BDA-9E5F-49BA-AD4C-BCDF4E7A373E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24096AA8-9CAE-46CA-86D1-9A824BFCBC18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1E790CA9-0EFA-400F-83F7-79FDEFBB84F9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6937A1C0-6051-48CA-B549-E2F3F15BFD65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50D6C56A-AE6E-4FA7-BF23-EF6390091311}"/>
                  </a:ext>
                </a:extLst>
              </p:cNvPr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0472A129-81DD-4AF2-A48D-BCDDA10A283E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125F82E-36F6-4F44-96B8-226BADA4B39D}"/>
                  </a:ext>
                </a:extLst>
              </p:cNvPr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68031F8-A8E7-4B74-90DC-ADC887AAB31F}"/>
                </a:ext>
              </a:extLst>
            </p:cNvPr>
            <p:cNvGrpSpPr/>
            <p:nvPr/>
          </p:nvGrpSpPr>
          <p:grpSpPr>
            <a:xfrm rot="20275744" flipH="1">
              <a:off x="10278521" y="5974428"/>
              <a:ext cx="496268" cy="512648"/>
              <a:chOff x="5365048" y="1982197"/>
              <a:chExt cx="7362621" cy="7605634"/>
            </a:xfrm>
            <a:grpFill/>
          </p:grpSpPr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2D248612-2468-41E8-BF92-FA96B66737B2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C665D374-1CCD-44DC-B722-C9F04CC6C166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C494CE6F-7CE0-49AA-AD4E-A03A8B464825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D8E1949E-7875-4E7A-8F92-6306DAA2D616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8B97B1F9-3F94-47A2-A65F-198ED6D0641D}"/>
                  </a:ext>
                </a:extLst>
              </p:cNvPr>
              <p:cNvSpPr/>
              <p:nvPr/>
            </p:nvSpPr>
            <p:spPr>
              <a:xfrm>
                <a:off x="9871173" y="3444023"/>
                <a:ext cx="1940058" cy="2975318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  <a:gd name="connsiteX0" fmla="*/ 1247497 w 1247497"/>
                  <a:gd name="connsiteY0" fmla="*/ 0 h 1024830"/>
                  <a:gd name="connsiteX1" fmla="*/ 0 w 1247497"/>
                  <a:gd name="connsiteY1" fmla="*/ 277330 h 1024830"/>
                  <a:gd name="connsiteX2" fmla="*/ 113780 w 1247497"/>
                  <a:gd name="connsiteY2" fmla="*/ 1024830 h 1024830"/>
                  <a:gd name="connsiteX3" fmla="*/ 1247497 w 1247497"/>
                  <a:gd name="connsiteY3" fmla="*/ 0 h 1024830"/>
                  <a:gd name="connsiteX0" fmla="*/ 675581 w 675581"/>
                  <a:gd name="connsiteY0" fmla="*/ 0 h 1036087"/>
                  <a:gd name="connsiteX1" fmla="*/ 0 w 675581"/>
                  <a:gd name="connsiteY1" fmla="*/ 288587 h 1036087"/>
                  <a:gd name="connsiteX2" fmla="*/ 113780 w 675581"/>
                  <a:gd name="connsiteY2" fmla="*/ 1036087 h 1036087"/>
                  <a:gd name="connsiteX3" fmla="*/ 675581 w 675581"/>
                  <a:gd name="connsiteY3" fmla="*/ 0 h 1036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5581" h="1036087">
                    <a:moveTo>
                      <a:pt x="675581" y="0"/>
                    </a:moveTo>
                    <a:lnTo>
                      <a:pt x="0" y="288587"/>
                    </a:lnTo>
                    <a:lnTo>
                      <a:pt x="113780" y="1036087"/>
                    </a:lnTo>
                    <a:lnTo>
                      <a:pt x="675581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A326406-7037-4AA6-B244-9D084044466C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FFD3C0B-7922-4E30-85BF-6456E2BBD1F8}"/>
                  </a:ext>
                </a:extLst>
              </p:cNvPr>
              <p:cNvSpPr/>
              <p:nvPr/>
            </p:nvSpPr>
            <p:spPr>
              <a:xfrm>
                <a:off x="7708809" y="1982197"/>
                <a:ext cx="2543813" cy="4971750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  <a:gd name="connsiteX0" fmla="*/ 0 w 993639"/>
                  <a:gd name="connsiteY0" fmla="*/ 595440 h 1852740"/>
                  <a:gd name="connsiteX1" fmla="*/ 993498 w 993639"/>
                  <a:gd name="connsiteY1" fmla="*/ 0 h 1852740"/>
                  <a:gd name="connsiteX2" fmla="*/ 885825 w 993639"/>
                  <a:gd name="connsiteY2" fmla="*/ 1852740 h 1852740"/>
                  <a:gd name="connsiteX3" fmla="*/ 0 w 993639"/>
                  <a:gd name="connsiteY3" fmla="*/ 595440 h 1852740"/>
                  <a:gd name="connsiteX0" fmla="*/ 0 w 885825"/>
                  <a:gd name="connsiteY0" fmla="*/ 473999 h 1731299"/>
                  <a:gd name="connsiteX1" fmla="*/ 784851 w 885825"/>
                  <a:gd name="connsiteY1" fmla="*/ 0 h 1731299"/>
                  <a:gd name="connsiteX2" fmla="*/ 885825 w 885825"/>
                  <a:gd name="connsiteY2" fmla="*/ 1731299 h 1731299"/>
                  <a:gd name="connsiteX3" fmla="*/ 0 w 885825"/>
                  <a:gd name="connsiteY3" fmla="*/ 473999 h 1731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1731299">
                    <a:moveTo>
                      <a:pt x="0" y="473999"/>
                    </a:moveTo>
                    <a:lnTo>
                      <a:pt x="784851" y="0"/>
                    </a:lnTo>
                    <a:cubicBezTo>
                      <a:pt x="789613" y="723900"/>
                      <a:pt x="881063" y="1007399"/>
                      <a:pt x="885825" y="1731299"/>
                    </a:cubicBezTo>
                    <a:lnTo>
                      <a:pt x="0" y="473999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C1388E3-8EE3-4146-9FAD-C9BFC38BCCE9}"/>
                </a:ext>
              </a:extLst>
            </p:cNvPr>
            <p:cNvGrpSpPr/>
            <p:nvPr/>
          </p:nvGrpSpPr>
          <p:grpSpPr>
            <a:xfrm rot="20275744" flipH="1">
              <a:off x="11620616" y="3813253"/>
              <a:ext cx="1199247" cy="1359069"/>
              <a:chOff x="5365051" y="479822"/>
              <a:chExt cx="8036930" cy="9108006"/>
            </a:xfrm>
            <a:grpFill/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AE540BA9-525B-42DE-8A9C-A357F4A01CDE}"/>
                  </a:ext>
                </a:extLst>
              </p:cNvPr>
              <p:cNvSpPr/>
              <p:nvPr/>
            </p:nvSpPr>
            <p:spPr>
              <a:xfrm>
                <a:off x="11674978" y="8268752"/>
                <a:ext cx="1052698" cy="1319076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D455889F-53FB-4E73-879B-F2A52C1C306E}"/>
                  </a:ext>
                </a:extLst>
              </p:cNvPr>
              <p:cNvSpPr/>
              <p:nvPr/>
            </p:nvSpPr>
            <p:spPr>
              <a:xfrm>
                <a:off x="9107333" y="6879848"/>
                <a:ext cx="3333521" cy="1613813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000256E-7023-443F-8B16-BEA62B00ABB3}"/>
                  </a:ext>
                </a:extLst>
              </p:cNvPr>
              <p:cNvSpPr/>
              <p:nvPr/>
            </p:nvSpPr>
            <p:spPr>
              <a:xfrm>
                <a:off x="5365051" y="5540920"/>
                <a:ext cx="1132614" cy="452887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E74AC44C-B460-4A8E-AB88-4CB7C7DC5D90}"/>
                  </a:ext>
                </a:extLst>
              </p:cNvPr>
              <p:cNvSpPr/>
              <p:nvPr/>
            </p:nvSpPr>
            <p:spPr>
              <a:xfrm>
                <a:off x="6149703" y="5215816"/>
                <a:ext cx="1586462" cy="2373445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C1D4433-3660-45D1-AEA5-08ABAD0D5BF1}"/>
                  </a:ext>
                </a:extLst>
              </p:cNvPr>
              <p:cNvSpPr/>
              <p:nvPr/>
            </p:nvSpPr>
            <p:spPr>
              <a:xfrm>
                <a:off x="9871175" y="2566273"/>
                <a:ext cx="3530806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4C6DA44E-DD44-4AE2-AD19-0F0F683F6DD0}"/>
                  </a:ext>
                </a:extLst>
              </p:cNvPr>
              <p:cNvSpPr/>
              <p:nvPr/>
            </p:nvSpPr>
            <p:spPr>
              <a:xfrm>
                <a:off x="7585443" y="3324704"/>
                <a:ext cx="2667181" cy="4626400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0E57E5B-E396-436E-9CD2-899D1BFC09FD}"/>
                  </a:ext>
                </a:extLst>
              </p:cNvPr>
              <p:cNvSpPr/>
              <p:nvPr/>
            </p:nvSpPr>
            <p:spPr>
              <a:xfrm>
                <a:off x="7708807" y="479822"/>
                <a:ext cx="2543816" cy="6474125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BC5FFA5-AB21-4F41-8E5B-44C9C25D624A}"/>
                </a:ext>
              </a:extLst>
            </p:cNvPr>
            <p:cNvGrpSpPr/>
            <p:nvPr/>
          </p:nvGrpSpPr>
          <p:grpSpPr>
            <a:xfrm rot="20073958" flipH="1">
              <a:off x="10116519" y="4915091"/>
              <a:ext cx="1567652" cy="1079675"/>
              <a:chOff x="3667032" y="1708483"/>
              <a:chExt cx="8105829" cy="5582653"/>
            </a:xfrm>
            <a:grpFill/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95729B65-A9F2-4153-BD37-241D1A423E5C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D53C9FD-E2C1-4FF8-913C-DFD3580571DC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5C4FCA6C-9149-4035-BDE5-FCDC104DF19F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25E19BA-4335-4A76-9097-AE0652209EBB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1A883243-FB40-4F67-86E5-D86305DCE2BF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009B8F6-6718-4D92-9195-0CEDBEA1327D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30FE00D-6F54-4BB0-A8CB-C1EFE3ED815E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DFB101A-532C-4A6C-8A66-BF57A6359ADE}"/>
                </a:ext>
              </a:extLst>
            </p:cNvPr>
            <p:cNvGrpSpPr/>
            <p:nvPr/>
          </p:nvGrpSpPr>
          <p:grpSpPr>
            <a:xfrm rot="20073958" flipH="1">
              <a:off x="10286237" y="3877079"/>
              <a:ext cx="981094" cy="675699"/>
              <a:chOff x="3667032" y="1708483"/>
              <a:chExt cx="8105829" cy="5582653"/>
            </a:xfrm>
            <a:grpFill/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A25ED3E-0AC7-49DD-9535-2F315C1551AF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C8AEA80C-8106-40EF-B4AD-B76DAD15E418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4FBA3D4F-6198-4278-A640-42F2415C2BEE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A337E08-59C6-4BBC-AEDD-91BCA9BF9FA7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2BD79C6-2A24-4BB1-8F3E-85E785394918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B4D6628B-74D7-464A-BA13-2AF6E2BC1C18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35ED13DB-3407-4DC7-9666-861AA8C4F91F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B0ABEC1-E4DF-4CDC-9B09-372F35A3B4D8}"/>
                </a:ext>
              </a:extLst>
            </p:cNvPr>
            <p:cNvGrpSpPr/>
            <p:nvPr/>
          </p:nvGrpSpPr>
          <p:grpSpPr>
            <a:xfrm rot="20275744" flipH="1">
              <a:off x="10178216" y="1637990"/>
              <a:ext cx="1416763" cy="1605575"/>
              <a:chOff x="5365048" y="479821"/>
              <a:chExt cx="8036930" cy="9108010"/>
            </a:xfrm>
            <a:grp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4A07D1AA-4892-46C2-A72C-F33BDC886F5E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B82FBCD1-0AF1-49E5-9ECB-BC5AC84D4E0B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25461BBE-5B4E-4546-A712-E35784872D68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8D74A61-43CD-4E38-A5EA-769BD3FEDF39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A7C963D-6434-41DE-B5EC-77D6F266CB8B}"/>
                  </a:ext>
                </a:extLst>
              </p:cNvPr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FB54BD-2A34-488B-BBEC-E0F26D97850F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C0D50B2F-0546-41E1-8E55-3F3249F87C63}"/>
                  </a:ext>
                </a:extLst>
              </p:cNvPr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C956869-DE70-4BC4-9D59-605951C9CC67}"/>
                </a:ext>
              </a:extLst>
            </p:cNvPr>
            <p:cNvGrpSpPr/>
            <p:nvPr/>
          </p:nvGrpSpPr>
          <p:grpSpPr>
            <a:xfrm rot="20275744" flipH="1">
              <a:off x="11852978" y="2424207"/>
              <a:ext cx="1074020" cy="1217154"/>
              <a:chOff x="5365048" y="479821"/>
              <a:chExt cx="8036930" cy="9108010"/>
            </a:xfrm>
            <a:grpFill/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EF78951-D2B6-47BD-AE82-C5A4F3345506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DCF68AB6-D845-44CC-B54D-611D83CC7A5D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B3EF97B3-C607-4E0A-85E9-7307355D494E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5D0E8E99-B2DD-4E53-94F4-D133AA13326A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C9A00484-0FDA-4391-80B3-F5C71280F7DD}"/>
                  </a:ext>
                </a:extLst>
              </p:cNvPr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B2BFE9E-6CA4-4FE2-9CDD-A5C73817F3E6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4951888D-C9F8-45D1-BEBE-D61274F42B0E}"/>
                  </a:ext>
                </a:extLst>
              </p:cNvPr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C80E53A-BDA6-421E-A0B9-F9D6AFA8ACB1}"/>
                </a:ext>
              </a:extLst>
            </p:cNvPr>
            <p:cNvGrpSpPr/>
            <p:nvPr/>
          </p:nvGrpSpPr>
          <p:grpSpPr>
            <a:xfrm rot="21043784" flipH="1">
              <a:off x="12949687" y="4848328"/>
              <a:ext cx="885221" cy="609671"/>
              <a:chOff x="3667032" y="1708483"/>
              <a:chExt cx="8105829" cy="5582653"/>
            </a:xfrm>
            <a:grpFill/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29039BBA-D40D-4CB7-B4AA-86985E567B9D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27A01CAC-B4C3-43F2-8B31-50C78933503D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72824BCF-C908-47D7-AC49-1016651DC2A1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451F7F81-16E9-44DC-81D9-432F3C3341B5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C845730-26CE-48B4-8A1C-230683961DC0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223C227-32B1-48C4-AAC1-983A5230481C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5CF5501-65C5-4741-9767-96A5AC167606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BAAD456-113D-41AE-8A6B-24A8B9D8A2C0}"/>
                </a:ext>
              </a:extLst>
            </p:cNvPr>
            <p:cNvGrpSpPr/>
            <p:nvPr/>
          </p:nvGrpSpPr>
          <p:grpSpPr>
            <a:xfrm rot="21043784" flipH="1">
              <a:off x="9098407" y="3250270"/>
              <a:ext cx="740471" cy="509978"/>
              <a:chOff x="3667032" y="1708483"/>
              <a:chExt cx="8105829" cy="5582653"/>
            </a:xfrm>
            <a:grpFill/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37CF1B-6A06-492F-AB9F-4180E8BE1186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D96EC87-32C3-41B3-87D0-ADC9C9366633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1906DD1-7E15-45FA-9421-FE86855FBE58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AA96BA5-89C9-4AC8-B03E-338614BB400D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DCF0038E-0734-457A-8448-B1E9B6917CAD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2606E579-0018-4EB5-AA93-62A7D628D0E8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A7E5310F-D99B-452D-B914-EF3509EEF9E3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0A2579E-15DA-4F58-946A-670FA68FC341}"/>
                </a:ext>
              </a:extLst>
            </p:cNvPr>
            <p:cNvGrpSpPr/>
            <p:nvPr/>
          </p:nvGrpSpPr>
          <p:grpSpPr>
            <a:xfrm rot="20275744" flipH="1">
              <a:off x="12999428" y="1262387"/>
              <a:ext cx="1627254" cy="1844118"/>
              <a:chOff x="5365048" y="479821"/>
              <a:chExt cx="8036930" cy="9108010"/>
            </a:xfrm>
            <a:grp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D6AE6580-0F31-401E-BBEA-C1D3225F98FA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41AE7BFF-2E5B-441B-8605-6F0A0DECCFDD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301271A-CCD4-402C-B7E7-A2A1C4A10E17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3241F4B-5BCF-43C6-8119-F48C4F7C9C65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9AEF944-1305-4B09-A66B-37BD06A09226}"/>
                  </a:ext>
                </a:extLst>
              </p:cNvPr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26BC2747-95CA-4B63-A5B6-9A1514447DED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1AC05EB-0E92-42B7-A7CB-B626787E7125}"/>
                  </a:ext>
                </a:extLst>
              </p:cNvPr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64CCFEC-3126-4488-8245-043DB154C8E5}"/>
                </a:ext>
              </a:extLst>
            </p:cNvPr>
            <p:cNvGrpSpPr/>
            <p:nvPr/>
          </p:nvGrpSpPr>
          <p:grpSpPr>
            <a:xfrm rot="19361629" flipH="1">
              <a:off x="13519304" y="3604291"/>
              <a:ext cx="825203" cy="568334"/>
              <a:chOff x="3667032" y="1708483"/>
              <a:chExt cx="8105829" cy="5582653"/>
            </a:xfrm>
            <a:grpFill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C3DBB1F-F6F8-480E-829B-58B662225AD0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C199419-29C2-4E95-9B7F-9DA43F2AE165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41485636-A858-4F7D-B597-BB741E068B36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3666CA0-8EC7-4C8A-B422-0E6360155EE4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739209B4-B036-4AB5-8861-A700E479FABC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1DA2F69A-D570-4EE4-918B-6D888C25D347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2821853-B73D-4349-8245-39B6F3BE4503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8A3C6061-78E0-4B01-A15E-2D68FA822329}"/>
              </a:ext>
            </a:extLst>
          </p:cNvPr>
          <p:cNvGrpSpPr/>
          <p:nvPr/>
        </p:nvGrpSpPr>
        <p:grpSpPr>
          <a:xfrm>
            <a:off x="2464645" y="3152720"/>
            <a:ext cx="4223940" cy="1124077"/>
            <a:chOff x="3960971" y="2767117"/>
            <a:chExt cx="4267200" cy="1321489"/>
          </a:xfrm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7BC4723-8B3C-4124-BA0D-34545987152A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rgbClr val="F9F8F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5B3C118E-6047-4870-9502-BB0D98B0FDDD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840F45B-9168-40A3-945D-2F943D87EDB5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rgbClr val="F9F8F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A8D5DF7-E9AD-4F8C-BA87-80F46B940A9A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rgbClr val="F9F8F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9A21D70-814B-48D3-B5F4-333E57241CA9}"/>
              </a:ext>
            </a:extLst>
          </p:cNvPr>
          <p:cNvGrpSpPr/>
          <p:nvPr/>
        </p:nvGrpSpPr>
        <p:grpSpPr>
          <a:xfrm>
            <a:off x="2908382" y="1351806"/>
            <a:ext cx="1578588" cy="2169374"/>
            <a:chOff x="5892963" y="1332011"/>
            <a:chExt cx="3157176" cy="4338747"/>
          </a:xfrm>
          <a:solidFill>
            <a:schemeClr val="bg1"/>
          </a:solidFill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0D88CC80-D5A6-4052-8C5D-3B1DD1FEEC3D}"/>
                </a:ext>
              </a:extLst>
            </p:cNvPr>
            <p:cNvGrpSpPr/>
            <p:nvPr/>
          </p:nvGrpSpPr>
          <p:grpSpPr>
            <a:xfrm rot="2136013">
              <a:off x="8411096" y="3929385"/>
              <a:ext cx="639043" cy="764323"/>
              <a:chOff x="5704433" y="717502"/>
              <a:chExt cx="7365528" cy="8809481"/>
            </a:xfrm>
            <a:grpFill/>
          </p:grpSpPr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703DCB4E-F3E9-43B7-B6EF-8F86A41FB245}"/>
                  </a:ext>
                </a:extLst>
              </p:cNvPr>
              <p:cNvSpPr/>
              <p:nvPr/>
            </p:nvSpPr>
            <p:spPr>
              <a:xfrm>
                <a:off x="11674968" y="8268753"/>
                <a:ext cx="765879" cy="1258230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0" h="438150">
                    <a:moveTo>
                      <a:pt x="0" y="0"/>
                    </a:moveTo>
                    <a:lnTo>
                      <a:pt x="19050" y="438150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325E0D73-1CD2-43D8-82E2-909BF47D4CC3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76C77C80-D026-4023-8AD8-F1D38649D6C6}"/>
                  </a:ext>
                </a:extLst>
              </p:cNvPr>
              <p:cNvSpPr/>
              <p:nvPr/>
            </p:nvSpPr>
            <p:spPr>
              <a:xfrm>
                <a:off x="5704433" y="5540923"/>
                <a:ext cx="793232" cy="589649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05332">
                    <a:moveTo>
                      <a:pt x="157232" y="0"/>
                    </a:moveTo>
                    <a:lnTo>
                      <a:pt x="0" y="205332"/>
                    </a:lnTo>
                    <a:lnTo>
                      <a:pt x="276225" y="157707"/>
                    </a:lnTo>
                    <a:lnTo>
                      <a:pt x="157232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BC27A452-60BD-4626-8D9D-B1C151BAF798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50718587-081C-4A4F-B08B-FE9BD2B55DE2}"/>
                  </a:ext>
                </a:extLst>
              </p:cNvPr>
              <p:cNvSpPr/>
              <p:nvPr/>
            </p:nvSpPr>
            <p:spPr>
              <a:xfrm>
                <a:off x="10143209" y="2425829"/>
                <a:ext cx="2926752" cy="3993512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9175" h="1390650">
                    <a:moveTo>
                      <a:pt x="1019175" y="0"/>
                    </a:moveTo>
                    <a:lnTo>
                      <a:pt x="0" y="295275"/>
                    </a:lnTo>
                    <a:lnTo>
                      <a:pt x="19050" y="1390650"/>
                    </a:lnTo>
                    <a:lnTo>
                      <a:pt x="1019175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2C026964-43E1-4419-9A00-43112E2B442D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BA3988E-0E57-4348-8CE5-99E866B08BCF}"/>
                  </a:ext>
                </a:extLst>
              </p:cNvPr>
              <p:cNvSpPr/>
              <p:nvPr/>
            </p:nvSpPr>
            <p:spPr>
              <a:xfrm>
                <a:off x="7708809" y="717502"/>
                <a:ext cx="2543812" cy="6236443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171700">
                    <a:moveTo>
                      <a:pt x="0" y="914400"/>
                    </a:moveTo>
                    <a:lnTo>
                      <a:pt x="871538" y="0"/>
                    </a:lnTo>
                    <a:cubicBezTo>
                      <a:pt x="876300" y="723900"/>
                      <a:pt x="881063" y="1447800"/>
                      <a:pt x="885825" y="2171700"/>
                    </a:cubicBezTo>
                    <a:lnTo>
                      <a:pt x="0" y="91440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8A54B633-5FA7-450E-AB9C-6C467F3D1F28}"/>
                </a:ext>
              </a:extLst>
            </p:cNvPr>
            <p:cNvGrpSpPr/>
            <p:nvPr/>
          </p:nvGrpSpPr>
          <p:grpSpPr>
            <a:xfrm rot="2136013">
              <a:off x="7755136" y="4884570"/>
              <a:ext cx="328396" cy="339235"/>
              <a:chOff x="5365048" y="1982197"/>
              <a:chExt cx="7362621" cy="7605634"/>
            </a:xfrm>
            <a:grpFill/>
          </p:grpSpPr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8FFE0B65-DD8E-4E2C-8BA7-7E1EB44133A6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5EEF1A9D-1F23-495D-B7E1-63B35590EE33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D92F89C-8E41-4D06-9EAF-816682DF16CB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DE0461A0-CED9-46B4-854D-08025B6507A5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EC33FCDF-964A-44AD-B5E0-1572C598AF29}"/>
                  </a:ext>
                </a:extLst>
              </p:cNvPr>
              <p:cNvSpPr/>
              <p:nvPr/>
            </p:nvSpPr>
            <p:spPr>
              <a:xfrm>
                <a:off x="9871173" y="3444023"/>
                <a:ext cx="1940058" cy="2975318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  <a:gd name="connsiteX0" fmla="*/ 1247497 w 1247497"/>
                  <a:gd name="connsiteY0" fmla="*/ 0 h 1024830"/>
                  <a:gd name="connsiteX1" fmla="*/ 0 w 1247497"/>
                  <a:gd name="connsiteY1" fmla="*/ 277330 h 1024830"/>
                  <a:gd name="connsiteX2" fmla="*/ 113780 w 1247497"/>
                  <a:gd name="connsiteY2" fmla="*/ 1024830 h 1024830"/>
                  <a:gd name="connsiteX3" fmla="*/ 1247497 w 1247497"/>
                  <a:gd name="connsiteY3" fmla="*/ 0 h 1024830"/>
                  <a:gd name="connsiteX0" fmla="*/ 675581 w 675581"/>
                  <a:gd name="connsiteY0" fmla="*/ 0 h 1036087"/>
                  <a:gd name="connsiteX1" fmla="*/ 0 w 675581"/>
                  <a:gd name="connsiteY1" fmla="*/ 288587 h 1036087"/>
                  <a:gd name="connsiteX2" fmla="*/ 113780 w 675581"/>
                  <a:gd name="connsiteY2" fmla="*/ 1036087 h 1036087"/>
                  <a:gd name="connsiteX3" fmla="*/ 675581 w 675581"/>
                  <a:gd name="connsiteY3" fmla="*/ 0 h 1036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5581" h="1036087">
                    <a:moveTo>
                      <a:pt x="675581" y="0"/>
                    </a:moveTo>
                    <a:lnTo>
                      <a:pt x="0" y="288587"/>
                    </a:lnTo>
                    <a:lnTo>
                      <a:pt x="113780" y="1036087"/>
                    </a:lnTo>
                    <a:lnTo>
                      <a:pt x="675581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BD6D2F1D-3C7E-43A4-9FEF-75F80DD102C5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F2196E5-AD4F-400D-9A81-CFC464AE8E7C}"/>
                  </a:ext>
                </a:extLst>
              </p:cNvPr>
              <p:cNvSpPr/>
              <p:nvPr/>
            </p:nvSpPr>
            <p:spPr>
              <a:xfrm>
                <a:off x="7708809" y="1982197"/>
                <a:ext cx="2543813" cy="4971750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  <a:gd name="connsiteX0" fmla="*/ 0 w 993639"/>
                  <a:gd name="connsiteY0" fmla="*/ 595440 h 1852740"/>
                  <a:gd name="connsiteX1" fmla="*/ 993498 w 993639"/>
                  <a:gd name="connsiteY1" fmla="*/ 0 h 1852740"/>
                  <a:gd name="connsiteX2" fmla="*/ 885825 w 993639"/>
                  <a:gd name="connsiteY2" fmla="*/ 1852740 h 1852740"/>
                  <a:gd name="connsiteX3" fmla="*/ 0 w 993639"/>
                  <a:gd name="connsiteY3" fmla="*/ 595440 h 1852740"/>
                  <a:gd name="connsiteX0" fmla="*/ 0 w 885825"/>
                  <a:gd name="connsiteY0" fmla="*/ 473999 h 1731299"/>
                  <a:gd name="connsiteX1" fmla="*/ 784851 w 885825"/>
                  <a:gd name="connsiteY1" fmla="*/ 0 h 1731299"/>
                  <a:gd name="connsiteX2" fmla="*/ 885825 w 885825"/>
                  <a:gd name="connsiteY2" fmla="*/ 1731299 h 1731299"/>
                  <a:gd name="connsiteX3" fmla="*/ 0 w 885825"/>
                  <a:gd name="connsiteY3" fmla="*/ 473999 h 1731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1731299">
                    <a:moveTo>
                      <a:pt x="0" y="473999"/>
                    </a:moveTo>
                    <a:lnTo>
                      <a:pt x="784851" y="0"/>
                    </a:lnTo>
                    <a:cubicBezTo>
                      <a:pt x="789613" y="723900"/>
                      <a:pt x="881063" y="1007399"/>
                      <a:pt x="885825" y="1731299"/>
                    </a:cubicBezTo>
                    <a:lnTo>
                      <a:pt x="0" y="473999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0E73A97A-3B81-43E3-BCFC-A846F605D889}"/>
                </a:ext>
              </a:extLst>
            </p:cNvPr>
            <p:cNvGrpSpPr/>
            <p:nvPr/>
          </p:nvGrpSpPr>
          <p:grpSpPr>
            <a:xfrm rot="2136013">
              <a:off x="6701995" y="3224189"/>
              <a:ext cx="793579" cy="899338"/>
              <a:chOff x="5365051" y="479822"/>
              <a:chExt cx="8036930" cy="9108006"/>
            </a:xfrm>
            <a:grpFill/>
          </p:grpSpPr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C415E702-35BD-4EB1-B922-EDCAD4D35EEF}"/>
                  </a:ext>
                </a:extLst>
              </p:cNvPr>
              <p:cNvSpPr/>
              <p:nvPr/>
            </p:nvSpPr>
            <p:spPr>
              <a:xfrm>
                <a:off x="11674978" y="8268752"/>
                <a:ext cx="1052698" cy="1319076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9A8A72FC-53DB-4452-98B0-A26E2788C51F}"/>
                  </a:ext>
                </a:extLst>
              </p:cNvPr>
              <p:cNvSpPr/>
              <p:nvPr/>
            </p:nvSpPr>
            <p:spPr>
              <a:xfrm>
                <a:off x="9107333" y="6879848"/>
                <a:ext cx="3333521" cy="1613813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2047168D-7C6D-4E7A-9173-657116034246}"/>
                  </a:ext>
                </a:extLst>
              </p:cNvPr>
              <p:cNvSpPr/>
              <p:nvPr/>
            </p:nvSpPr>
            <p:spPr>
              <a:xfrm>
                <a:off x="5365051" y="5540920"/>
                <a:ext cx="1132614" cy="452887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48CB382D-160D-46FA-9516-C511D89ABF73}"/>
                  </a:ext>
                </a:extLst>
              </p:cNvPr>
              <p:cNvSpPr/>
              <p:nvPr/>
            </p:nvSpPr>
            <p:spPr>
              <a:xfrm>
                <a:off x="6149703" y="5215816"/>
                <a:ext cx="1586462" cy="2373445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76527C-05D1-4369-9A76-147FBB61F08A}"/>
                  </a:ext>
                </a:extLst>
              </p:cNvPr>
              <p:cNvSpPr/>
              <p:nvPr/>
            </p:nvSpPr>
            <p:spPr>
              <a:xfrm>
                <a:off x="9871175" y="2566273"/>
                <a:ext cx="3530806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CF0F1E51-74FA-4A14-9C0C-0FC2F66E3310}"/>
                  </a:ext>
                </a:extLst>
              </p:cNvPr>
              <p:cNvSpPr/>
              <p:nvPr/>
            </p:nvSpPr>
            <p:spPr>
              <a:xfrm>
                <a:off x="7585443" y="3324704"/>
                <a:ext cx="2667181" cy="4626400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0EEAD09-3674-4417-80AF-A0CBCA1FB41A}"/>
                  </a:ext>
                </a:extLst>
              </p:cNvPr>
              <p:cNvSpPr/>
              <p:nvPr/>
            </p:nvSpPr>
            <p:spPr>
              <a:xfrm>
                <a:off x="7708807" y="479822"/>
                <a:ext cx="2543816" cy="6474125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40822F98-1569-4209-9D0B-705FE2A8E558}"/>
                </a:ext>
              </a:extLst>
            </p:cNvPr>
            <p:cNvGrpSpPr/>
            <p:nvPr/>
          </p:nvGrpSpPr>
          <p:grpSpPr>
            <a:xfrm rot="2337799">
              <a:off x="7280335" y="4139970"/>
              <a:ext cx="1037364" cy="714454"/>
              <a:chOff x="3667032" y="1708483"/>
              <a:chExt cx="8105829" cy="5582653"/>
            </a:xfrm>
            <a:grpFill/>
          </p:grpSpPr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FE7CF864-0290-45FB-954F-B49F22132E5B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DF3AF2B7-9327-446C-88F3-40CC3CB62D35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595373FB-0E0D-4573-B615-B14C91E220B6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C6DAF9B9-8F53-49B8-AFEA-9D834E378026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378CF611-EC7D-4B5E-8DB5-33839D972947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1ADBA83E-71F9-41AE-8DE1-9B8B525B5992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AA5CA6EC-7F98-4B4D-B33C-8C3FAA53F279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F2FA341A-60D2-4B02-A1FF-E957F7823702}"/>
                </a:ext>
              </a:extLst>
            </p:cNvPr>
            <p:cNvGrpSpPr/>
            <p:nvPr/>
          </p:nvGrpSpPr>
          <p:grpSpPr>
            <a:xfrm rot="2337799">
              <a:off x="7745862" y="3494984"/>
              <a:ext cx="649220" cy="447131"/>
              <a:chOff x="3667032" y="1708483"/>
              <a:chExt cx="8105829" cy="5582653"/>
            </a:xfrm>
            <a:grpFill/>
          </p:grpSpPr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D9513D33-A533-4296-A3C1-1E9D0B742CD3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D787A83A-1095-4335-885E-B84D618F56E3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1A9301FB-9C5E-449C-887F-C3D25704FB2E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C1DBC04E-0347-4DB7-803B-7B535C898863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B6BE048F-4463-4F04-8629-0AD7D4528129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1EB7D75D-D27C-4319-888A-45A57BDCA164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D14D434-3F6F-47DE-AE61-B135EF346478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5EBCB548-441D-4161-AE5D-12BDE4908C51}"/>
                </a:ext>
              </a:extLst>
            </p:cNvPr>
            <p:cNvGrpSpPr/>
            <p:nvPr/>
          </p:nvGrpSpPr>
          <p:grpSpPr>
            <a:xfrm rot="2136013">
              <a:off x="7805715" y="2028888"/>
              <a:ext cx="937516" cy="1062458"/>
              <a:chOff x="5365048" y="479821"/>
              <a:chExt cx="8036930" cy="9108010"/>
            </a:xfrm>
            <a:grpFill/>
          </p:grpSpPr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C5160FEC-6D02-44E9-8981-94AB96A34F84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FDD75A70-5A27-402C-9AE0-48DC449564FB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0DADA5C2-D98A-4BCC-8AD7-780D5D17078D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7A4C0018-33A9-43B7-A6BB-0952E043641C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010C3AA6-FD19-4263-86E1-ACC9FA8C93B2}"/>
                  </a:ext>
                </a:extLst>
              </p:cNvPr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D794BBA1-C8D6-4A59-892F-02A301C66C96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67C8B29A-62E9-4119-9CC6-0632B3D96105}"/>
                  </a:ext>
                </a:extLst>
              </p:cNvPr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475D20B1-1097-45B7-8D34-5A27A0746B09}"/>
                </a:ext>
              </a:extLst>
            </p:cNvPr>
            <p:cNvGrpSpPr/>
            <p:nvPr/>
          </p:nvGrpSpPr>
          <p:grpSpPr>
            <a:xfrm rot="2136013">
              <a:off x="6860236" y="2305546"/>
              <a:ext cx="710712" cy="805428"/>
              <a:chOff x="5365048" y="479821"/>
              <a:chExt cx="8036930" cy="9108010"/>
            </a:xfrm>
            <a:grpFill/>
          </p:grpSpPr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0B1543E2-AF70-4532-91BC-C4073027C80A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241C7111-C207-4D39-84B0-6007665543C4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76D89AFF-1DBE-4F8F-AF48-856DA3C5F35D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B094BF1-4D09-488C-B457-33C3418BA341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B078C927-1C2D-417E-9BBE-C09BDE7CF8DA}"/>
                  </a:ext>
                </a:extLst>
              </p:cNvPr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5D02436E-A732-468B-AD4A-390872939F01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18CEB32C-B281-4CDA-B7A0-734976DE0F06}"/>
                  </a:ext>
                </a:extLst>
              </p:cNvPr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9FEBF4F6-85D3-4D4C-AC83-2E04531CD2B3}"/>
                </a:ext>
              </a:extLst>
            </p:cNvPr>
            <p:cNvGrpSpPr/>
            <p:nvPr/>
          </p:nvGrpSpPr>
          <p:grpSpPr>
            <a:xfrm rot="1367973">
              <a:off x="5949600" y="3715561"/>
              <a:ext cx="585778" cy="403438"/>
              <a:chOff x="3667032" y="1708483"/>
              <a:chExt cx="8105829" cy="5582653"/>
            </a:xfrm>
            <a:grpFill/>
          </p:grpSpPr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4ECFF65F-1D8A-45B1-9AC5-95899B9DFD77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B2C7DCDC-E28E-40B1-9AC9-CA8615D723E7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0A2C26BE-88F7-455D-B1C1-5A962CC86481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74E1EF34-C4C2-4AC8-A005-E933CFF40AE9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E2B7950-DDC0-437E-94AB-7950446DB5EB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B832230-9058-4B0A-A65A-E408DF54BA98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6A660A3F-AB56-4C2D-BC8C-69F002E4DFC3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CFF1C338-7506-4E99-BEB7-B76A3DCD0F6A}"/>
                </a:ext>
              </a:extLst>
            </p:cNvPr>
            <p:cNvGrpSpPr/>
            <p:nvPr/>
          </p:nvGrpSpPr>
          <p:grpSpPr>
            <a:xfrm rot="1367973">
              <a:off x="8547152" y="5333290"/>
              <a:ext cx="489993" cy="337468"/>
              <a:chOff x="3667032" y="1708483"/>
              <a:chExt cx="8105829" cy="5582653"/>
            </a:xfrm>
            <a:grpFill/>
          </p:grpSpPr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E0EEA463-49B5-48C0-B41A-AB6B791CC2C1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49592146-CFD3-4BC9-96D3-EC2113C55F33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CA622B31-2BF5-4939-B5A7-78F8C77DA1F4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CD0B8B0E-3D4A-4902-9A07-A9E2B1C8A1A3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48C21853-E555-4F9A-A225-31F2AFFF4424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845565B3-79FF-4CDB-BE42-3BCFFE0724EA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F9CD17BE-A92A-4318-830B-5A2766E03B7E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82BE1511-D21D-4901-AEB6-650496B436CE}"/>
                </a:ext>
              </a:extLst>
            </p:cNvPr>
            <p:cNvGrpSpPr/>
            <p:nvPr/>
          </p:nvGrpSpPr>
          <p:grpSpPr>
            <a:xfrm rot="2136013">
              <a:off x="5892963" y="1332011"/>
              <a:ext cx="1076804" cy="1220310"/>
              <a:chOff x="5365048" y="479821"/>
              <a:chExt cx="8036930" cy="9108010"/>
            </a:xfrm>
            <a:grpFill/>
          </p:grpSpPr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EEF53E4-D619-4F87-BEFB-5E75221DDB22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02E21953-8F5F-41F0-9451-E8721E37392F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12DBDD2-7890-45F3-9F89-9618FD3AEF48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1D982E81-DCD1-477F-A06E-05F08395430B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41E5C80-30B4-49E3-9FB7-CA609F8B58A3}"/>
                  </a:ext>
                </a:extLst>
              </p:cNvPr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284A6508-0586-4452-A9FB-188CEA0B4533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D5E6C3D1-57A5-4C07-BF2C-C5C6C2C4F5D1}"/>
                  </a:ext>
                </a:extLst>
              </p:cNvPr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E804ACE0-C45F-475D-A050-BAD374A55873}"/>
                </a:ext>
              </a:extLst>
            </p:cNvPr>
            <p:cNvGrpSpPr/>
            <p:nvPr/>
          </p:nvGrpSpPr>
          <p:grpSpPr>
            <a:xfrm rot="3050128">
              <a:off x="5818076" y="2832032"/>
              <a:ext cx="546062" cy="376084"/>
              <a:chOff x="3667032" y="1708483"/>
              <a:chExt cx="8105829" cy="5582653"/>
            </a:xfrm>
            <a:grpFill/>
          </p:grpSpPr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BAD64449-524B-4FAE-BA48-277165F59F03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9791A1E-B811-40A3-B834-24F8968E0F63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70A208DB-752E-4A31-AA18-22566636D23F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05DD9197-0938-4D3F-9316-963F8AD6BA30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6E1EED2E-A5BA-4ADE-B930-E2C9D88311A6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5477E00E-3726-4DCF-846C-FB066ABCA4B8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ACBE80BD-D4AC-4EF2-B003-E9DDEEC36F25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ALLPPT-COLOR-A2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797B4F"/>
      </a:accent1>
      <a:accent2>
        <a:srgbClr val="797B4F"/>
      </a:accent2>
      <a:accent3>
        <a:srgbClr val="797B4F"/>
      </a:accent3>
      <a:accent4>
        <a:srgbClr val="797B4F"/>
      </a:accent4>
      <a:accent5>
        <a:srgbClr val="797B4F"/>
      </a:accent5>
      <a:accent6>
        <a:srgbClr val="797B4F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ection Break Slide Master">
  <a:themeElements>
    <a:clrScheme name="ALLPPT-COLOR-A0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F2619"/>
      </a:accent1>
      <a:accent2>
        <a:srgbClr val="8388E3"/>
      </a:accent2>
      <a:accent3>
        <a:srgbClr val="EC771B"/>
      </a:accent3>
      <a:accent4>
        <a:srgbClr val="B2F608"/>
      </a:accent4>
      <a:accent5>
        <a:srgbClr val="F6E213"/>
      </a:accent5>
      <a:accent6>
        <a:srgbClr val="CBCBCB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ver and End Slide Master">
  <a:themeElements>
    <a:clrScheme name="ALLPPT-COLOR-A2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797B4F"/>
      </a:accent1>
      <a:accent2>
        <a:srgbClr val="797B4F"/>
      </a:accent2>
      <a:accent3>
        <a:srgbClr val="797B4F"/>
      </a:accent3>
      <a:accent4>
        <a:srgbClr val="797B4F"/>
      </a:accent4>
      <a:accent5>
        <a:srgbClr val="797B4F"/>
      </a:accent5>
      <a:accent6>
        <a:srgbClr val="797B4F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Temp2_UPH</Template>
  <TotalTime>2260</TotalTime>
  <Words>763</Words>
  <Application>Microsoft Office PowerPoint</Application>
  <PresentationFormat>On-screen Show (4:3)</PresentationFormat>
  <Paragraphs>74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Arial Narrow</vt:lpstr>
      <vt:lpstr>Berlin Sans FB Demi</vt:lpstr>
      <vt:lpstr>Calibri</vt:lpstr>
      <vt:lpstr>Wingdings</vt:lpstr>
      <vt:lpstr>Contents Slide Master</vt:lpstr>
      <vt:lpstr>Section Break Slide Master</vt:lpstr>
      <vt:lpstr>Cover and End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Roedy Silitonga</dc:creator>
  <cp:lastModifiedBy>Roedy Silitonga</cp:lastModifiedBy>
  <cp:revision>227</cp:revision>
  <dcterms:created xsi:type="dcterms:W3CDTF">2015-04-14T03:07:57Z</dcterms:created>
  <dcterms:modified xsi:type="dcterms:W3CDTF">2020-01-07T07:13:39Z</dcterms:modified>
</cp:coreProperties>
</file>